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693400" cx="7556500"/>
  <p:notesSz cx="6858000" cy="9144000"/>
  <p:embeddedFontLst>
    <p:embeddedFont>
      <p:font typeface="Mitr Medium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iYbEGbxtfqoKtrTfKpB15OQXFj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itrMedium-bold.fntdata"/><Relationship Id="rId14" Type="http://schemas.openxmlformats.org/officeDocument/2006/relationships/font" Target="fonts/MitrMedium-regular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11" Type="http://schemas.openxmlformats.org/officeDocument/2006/relationships/image" Target="../media/image3.png"/><Relationship Id="rId10" Type="http://schemas.openxmlformats.org/officeDocument/2006/relationships/image" Target="../media/image29.png"/><Relationship Id="rId9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11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2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11" Type="http://schemas.openxmlformats.org/officeDocument/2006/relationships/image" Target="../media/image3.png"/><Relationship Id="rId10" Type="http://schemas.openxmlformats.org/officeDocument/2006/relationships/image" Target="../media/image29.png"/><Relationship Id="rId9" Type="http://schemas.openxmlformats.org/officeDocument/2006/relationships/image" Target="../media/image1.png"/><Relationship Id="rId5" Type="http://schemas.openxmlformats.org/officeDocument/2006/relationships/image" Target="../media/image14.png"/><Relationship Id="rId6" Type="http://schemas.openxmlformats.org/officeDocument/2006/relationships/image" Target="../media/image4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2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11" Type="http://schemas.openxmlformats.org/officeDocument/2006/relationships/image" Target="../media/image3.png"/><Relationship Id="rId10" Type="http://schemas.openxmlformats.org/officeDocument/2006/relationships/image" Target="../media/image29.png"/><Relationship Id="rId9" Type="http://schemas.openxmlformats.org/officeDocument/2006/relationships/image" Target="../media/image1.png"/><Relationship Id="rId5" Type="http://schemas.openxmlformats.org/officeDocument/2006/relationships/image" Target="../media/image23.png"/><Relationship Id="rId6" Type="http://schemas.openxmlformats.org/officeDocument/2006/relationships/image" Target="../media/image4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23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2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11" Type="http://schemas.openxmlformats.org/officeDocument/2006/relationships/image" Target="../media/image3.png"/><Relationship Id="rId10" Type="http://schemas.openxmlformats.org/officeDocument/2006/relationships/image" Target="../media/image29.png"/><Relationship Id="rId9" Type="http://schemas.openxmlformats.org/officeDocument/2006/relationships/image" Target="../media/image1.png"/><Relationship Id="rId5" Type="http://schemas.openxmlformats.org/officeDocument/2006/relationships/image" Target="../media/image22.png"/><Relationship Id="rId6" Type="http://schemas.openxmlformats.org/officeDocument/2006/relationships/image" Target="../media/image4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22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7600230" cy="10692000"/>
          </a:xfrm>
          <a:custGeom>
            <a:rect b="b" l="l" r="r" t="t"/>
            <a:pathLst>
              <a:path extrusionOk="0" h="10692000" w="7600230">
                <a:moveTo>
                  <a:pt x="0" y="0"/>
                </a:moveTo>
                <a:lnTo>
                  <a:pt x="7600230" y="0"/>
                </a:lnTo>
                <a:lnTo>
                  <a:pt x="76002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-735885" y="4644000"/>
            <a:ext cx="9072000" cy="3024000"/>
            <a:chOff x="0" y="0"/>
            <a:chExt cx="12096000" cy="4032000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7" name="Google Shape;87;p1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8" name="Google Shape;88;p1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89" name="Google Shape;89;p1"/>
          <p:cNvGrpSpPr/>
          <p:nvPr/>
        </p:nvGrpSpPr>
        <p:grpSpPr>
          <a:xfrm>
            <a:off x="-184303" y="-45632"/>
            <a:ext cx="8068404" cy="8022952"/>
            <a:chOff x="0" y="-106313"/>
            <a:chExt cx="10757872" cy="10697268"/>
          </a:xfrm>
        </p:grpSpPr>
        <p:sp>
          <p:nvSpPr>
            <p:cNvPr id="90" name="Google Shape;90;p1"/>
            <p:cNvSpPr/>
            <p:nvPr/>
          </p:nvSpPr>
          <p:spPr>
            <a:xfrm>
              <a:off x="245737" y="6811529"/>
              <a:ext cx="10133640" cy="3779426"/>
            </a:xfrm>
            <a:custGeom>
              <a:rect b="b" l="l" r="r" t="t"/>
              <a:pathLst>
                <a:path extrusionOk="0" h="3779426" w="10133640">
                  <a:moveTo>
                    <a:pt x="0" y="0"/>
                  </a:moveTo>
                  <a:lnTo>
                    <a:pt x="10133640" y="0"/>
                  </a:lnTo>
                  <a:lnTo>
                    <a:pt x="10133640" y="3779425"/>
                  </a:lnTo>
                  <a:lnTo>
                    <a:pt x="0" y="37794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-93644"/>
              </a:stretch>
            </a:blipFill>
            <a:ln>
              <a:noFill/>
            </a:ln>
          </p:spPr>
        </p:sp>
        <p:grpSp>
          <p:nvGrpSpPr>
            <p:cNvPr id="91" name="Google Shape;91;p1"/>
            <p:cNvGrpSpPr/>
            <p:nvPr/>
          </p:nvGrpSpPr>
          <p:grpSpPr>
            <a:xfrm>
              <a:off x="0" y="-106313"/>
              <a:ext cx="10757872" cy="7666448"/>
              <a:chOff x="0" y="-28575"/>
              <a:chExt cx="2891534" cy="2060611"/>
            </a:xfrm>
          </p:grpSpPr>
          <p:sp>
            <p:nvSpPr>
              <p:cNvPr id="92" name="Google Shape;92;p1"/>
              <p:cNvSpPr/>
              <p:nvPr/>
            </p:nvSpPr>
            <p:spPr>
              <a:xfrm>
                <a:off x="0" y="-28575"/>
                <a:ext cx="2891534" cy="2060611"/>
              </a:xfrm>
              <a:custGeom>
                <a:rect b="b" l="l" r="r" t="t"/>
                <a:pathLst>
                  <a:path extrusionOk="0" h="2032036" w="2891534">
                    <a:moveTo>
                      <a:pt x="0" y="0"/>
                    </a:moveTo>
                    <a:lnTo>
                      <a:pt x="2891534" y="0"/>
                    </a:lnTo>
                    <a:lnTo>
                      <a:pt x="2891534" y="2032036"/>
                    </a:lnTo>
                    <a:lnTo>
                      <a:pt x="0" y="2032036"/>
                    </a:lnTo>
                    <a:close/>
                  </a:path>
                </a:pathLst>
              </a:custGeom>
              <a:solidFill>
                <a:srgbClr val="FAD1D4"/>
              </a:solidFill>
              <a:ln>
                <a:noFill/>
              </a:ln>
            </p:spPr>
          </p:sp>
          <p:sp>
            <p:nvSpPr>
              <p:cNvPr id="93" name="Google Shape;93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4" name="Google Shape;94;p1"/>
          <p:cNvSpPr/>
          <p:nvPr/>
        </p:nvSpPr>
        <p:spPr>
          <a:xfrm>
            <a:off x="2358911" y="3965500"/>
            <a:ext cx="2794176" cy="4276800"/>
          </a:xfrm>
          <a:custGeom>
            <a:rect b="b" l="l" r="r" t="t"/>
            <a:pathLst>
              <a:path extrusionOk="0" h="4276800" w="2794176">
                <a:moveTo>
                  <a:pt x="0" y="0"/>
                </a:moveTo>
                <a:lnTo>
                  <a:pt x="2794176" y="0"/>
                </a:lnTo>
                <a:lnTo>
                  <a:pt x="2794176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5" name="Google Shape;95;p1"/>
          <p:cNvGrpSpPr/>
          <p:nvPr/>
        </p:nvGrpSpPr>
        <p:grpSpPr>
          <a:xfrm>
            <a:off x="-791845" y="7668000"/>
            <a:ext cx="9072000" cy="3024000"/>
            <a:chOff x="0" y="0"/>
            <a:chExt cx="12096000" cy="4032000"/>
          </a:xfrm>
        </p:grpSpPr>
        <p:sp>
          <p:nvSpPr>
            <p:cNvPr id="96" name="Google Shape;96;p1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7" name="Google Shape;97;p1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8" name="Google Shape;98;p1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9" name="Google Shape;99;p1"/>
          <p:cNvSpPr/>
          <p:nvPr/>
        </p:nvSpPr>
        <p:spPr>
          <a:xfrm>
            <a:off x="2286207" y="3061450"/>
            <a:ext cx="3146118" cy="4922170"/>
          </a:xfrm>
          <a:custGeom>
            <a:rect b="b" l="l" r="r" t="t"/>
            <a:pathLst>
              <a:path extrusionOk="0" h="5675773" w="3545967">
                <a:moveTo>
                  <a:pt x="0" y="0"/>
                </a:moveTo>
                <a:lnTo>
                  <a:pt x="3545968" y="0"/>
                </a:lnTo>
                <a:lnTo>
                  <a:pt x="3545968" y="5675772"/>
                </a:lnTo>
                <a:lnTo>
                  <a:pt x="0" y="5675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2258" l="-17149" r="-13421" t="-9678"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>
            <a:off x="2258233" y="2829286"/>
            <a:ext cx="3024000" cy="287280"/>
          </a:xfrm>
          <a:custGeom>
            <a:rect b="b" l="l" r="r" t="t"/>
            <a:pathLst>
              <a:path extrusionOk="0" h="287280" w="3024000">
                <a:moveTo>
                  <a:pt x="0" y="0"/>
                </a:moveTo>
                <a:lnTo>
                  <a:pt x="3024000" y="0"/>
                </a:lnTo>
                <a:lnTo>
                  <a:pt x="3024000" y="287280"/>
                </a:lnTo>
                <a:lnTo>
                  <a:pt x="0" y="287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"/>
          <p:cNvSpPr/>
          <p:nvPr/>
        </p:nvSpPr>
        <p:spPr>
          <a:xfrm>
            <a:off x="0" y="-28311"/>
            <a:ext cx="1842566" cy="1554665"/>
          </a:xfrm>
          <a:custGeom>
            <a:rect b="b" l="l" r="r" t="t"/>
            <a:pathLst>
              <a:path extrusionOk="0" h="1554665" w="1842566">
                <a:moveTo>
                  <a:pt x="0" y="0"/>
                </a:moveTo>
                <a:lnTo>
                  <a:pt x="1842566" y="0"/>
                </a:lnTo>
                <a:lnTo>
                  <a:pt x="1842566" y="1554664"/>
                </a:lnTo>
                <a:lnTo>
                  <a:pt x="0" y="1554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"/>
          <p:cNvSpPr/>
          <p:nvPr/>
        </p:nvSpPr>
        <p:spPr>
          <a:xfrm flipH="1">
            <a:off x="5717434" y="0"/>
            <a:ext cx="1842566" cy="1554665"/>
          </a:xfrm>
          <a:custGeom>
            <a:rect b="b" l="l" r="r" t="t"/>
            <a:pathLst>
              <a:path extrusionOk="0" h="1554665" w="1842566">
                <a:moveTo>
                  <a:pt x="1842566" y="0"/>
                </a:moveTo>
                <a:lnTo>
                  <a:pt x="0" y="0"/>
                </a:lnTo>
                <a:lnTo>
                  <a:pt x="0" y="1554665"/>
                </a:lnTo>
                <a:lnTo>
                  <a:pt x="1842566" y="1554665"/>
                </a:lnTo>
                <a:lnTo>
                  <a:pt x="1842566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"/>
          <p:cNvSpPr/>
          <p:nvPr/>
        </p:nvSpPr>
        <p:spPr>
          <a:xfrm rot="-8860988">
            <a:off x="1248518" y="4984041"/>
            <a:ext cx="5043431" cy="4255395"/>
          </a:xfrm>
          <a:custGeom>
            <a:rect b="b" l="l" r="r" t="t"/>
            <a:pathLst>
              <a:path extrusionOk="0" h="4255395" w="5043431">
                <a:moveTo>
                  <a:pt x="0" y="0"/>
                </a:moveTo>
                <a:lnTo>
                  <a:pt x="5043431" y="0"/>
                </a:lnTo>
                <a:lnTo>
                  <a:pt x="5043431" y="4255395"/>
                </a:lnTo>
                <a:lnTo>
                  <a:pt x="0" y="4255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04" name="Google Shape;104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265269" y="335119"/>
            <a:ext cx="893982" cy="127778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/>
          <p:nvPr/>
        </p:nvSpPr>
        <p:spPr>
          <a:xfrm>
            <a:off x="770876" y="1554665"/>
            <a:ext cx="594257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4000" u="none" cap="none" strike="noStrike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แบบรายงานผล</a:t>
            </a:r>
            <a:endParaRPr b="0" i="0" sz="4000" u="none" cap="none" strike="noStrike">
              <a:solidFill>
                <a:srgbClr val="002060"/>
              </a:solidFill>
              <a:latin typeface="Mitr Medium"/>
              <a:ea typeface="Mitr Medium"/>
              <a:cs typeface="Mitr Medium"/>
              <a:sym typeface="Mitr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400" u="none" cap="none" strike="noStrike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การพัฒนางานตามข้อตกลง (PA)</a:t>
            </a:r>
            <a:endParaRPr b="0" i="0" sz="2400" u="none" cap="none" strike="noStrike">
              <a:solidFill>
                <a:srgbClr val="002060"/>
              </a:solidFill>
              <a:latin typeface="Mitr Medium"/>
              <a:ea typeface="Mitr Medium"/>
              <a:cs typeface="Mitr Medium"/>
              <a:sym typeface="Mitr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1400" u="none" cap="none" strike="noStrike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สำหรับข้าราชการครูและบุคลากรทางการศึกษา ตำแหน่ง ครู </a:t>
            </a:r>
            <a:endParaRPr/>
          </a:p>
        </p:txBody>
      </p:sp>
      <p:sp>
        <p:nvSpPr>
          <p:cNvPr id="106" name="Google Shape;106;p1"/>
          <p:cNvSpPr txBox="1"/>
          <p:nvPr/>
        </p:nvSpPr>
        <p:spPr>
          <a:xfrm>
            <a:off x="1339850" y="9080500"/>
            <a:ext cx="506455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000" u="none" cap="none" strike="noStrike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โรงเรียนห้องประเมินวิทยาคม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000" u="none" cap="none" strike="noStrike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สำนักงานเขต.....................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000" u="none" cap="none" strike="noStrike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สำนักงานคณะกรรมการการศึกษาขั้นพื้นฐาน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000" u="none" cap="none" strike="noStrike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กระทรวงศึกษาธิการ</a:t>
            </a:r>
            <a:endParaRPr b="0" i="0" sz="2000" u="none" cap="none" strike="noStrike">
              <a:solidFill>
                <a:schemeClr val="dk2"/>
              </a:solidFill>
              <a:latin typeface="Mitr Medium"/>
              <a:ea typeface="Mitr Medium"/>
              <a:cs typeface="Mitr Medium"/>
              <a:sym typeface="Mitr Medium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979143" y="7891289"/>
            <a:ext cx="3741511" cy="864106"/>
          </a:xfrm>
          <a:custGeom>
            <a:rect b="b" l="l" r="r" t="t"/>
            <a:pathLst>
              <a:path extrusionOk="0" h="1029816" w="4459021">
                <a:moveTo>
                  <a:pt x="0" y="0"/>
                </a:moveTo>
                <a:lnTo>
                  <a:pt x="4459022" y="0"/>
                </a:lnTo>
                <a:lnTo>
                  <a:pt x="4459022" y="1029816"/>
                </a:lnTo>
                <a:lnTo>
                  <a:pt x="0" y="10298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"/>
          <p:cNvSpPr txBox="1"/>
          <p:nvPr/>
        </p:nvSpPr>
        <p:spPr>
          <a:xfrm>
            <a:off x="2267600" y="8022952"/>
            <a:ext cx="31169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200" u="none" cap="none" strike="noStrike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นางสาวห้องประเมิน ใจดี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1400" u="none" cap="none" strike="noStrike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ตำแหน่ง ครู วิทยฐานะครูชำนาญการ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"/>
          <p:cNvSpPr/>
          <p:nvPr/>
        </p:nvSpPr>
        <p:spPr>
          <a:xfrm>
            <a:off x="0" y="0"/>
            <a:ext cx="7600230" cy="10692000"/>
          </a:xfrm>
          <a:custGeom>
            <a:rect b="b" l="l" r="r" t="t"/>
            <a:pathLst>
              <a:path extrusionOk="0" h="10692000" w="7600230">
                <a:moveTo>
                  <a:pt x="0" y="0"/>
                </a:moveTo>
                <a:lnTo>
                  <a:pt x="7600230" y="0"/>
                </a:lnTo>
                <a:lnTo>
                  <a:pt x="76002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4" name="Google Shape;114;p2"/>
          <p:cNvGrpSpPr/>
          <p:nvPr/>
        </p:nvGrpSpPr>
        <p:grpSpPr>
          <a:xfrm>
            <a:off x="-735885" y="4644000"/>
            <a:ext cx="9072000" cy="3024000"/>
            <a:chOff x="0" y="0"/>
            <a:chExt cx="12096000" cy="4032000"/>
          </a:xfrm>
        </p:grpSpPr>
        <p:sp>
          <p:nvSpPr>
            <p:cNvPr id="115" name="Google Shape;115;p2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6" name="Google Shape;116;p2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7" name="Google Shape;117;p2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18" name="Google Shape;118;p2"/>
          <p:cNvGrpSpPr/>
          <p:nvPr/>
        </p:nvGrpSpPr>
        <p:grpSpPr>
          <a:xfrm>
            <a:off x="-184303" y="-79734"/>
            <a:ext cx="8068404" cy="8022951"/>
            <a:chOff x="0" y="-106313"/>
            <a:chExt cx="10757872" cy="10697268"/>
          </a:xfrm>
        </p:grpSpPr>
        <p:sp>
          <p:nvSpPr>
            <p:cNvPr id="119" name="Google Shape;119;p2"/>
            <p:cNvSpPr/>
            <p:nvPr/>
          </p:nvSpPr>
          <p:spPr>
            <a:xfrm>
              <a:off x="245737" y="6811529"/>
              <a:ext cx="10133640" cy="3779426"/>
            </a:xfrm>
            <a:custGeom>
              <a:rect b="b" l="l" r="r" t="t"/>
              <a:pathLst>
                <a:path extrusionOk="0" h="3779426" w="10133640">
                  <a:moveTo>
                    <a:pt x="0" y="0"/>
                  </a:moveTo>
                  <a:lnTo>
                    <a:pt x="10133640" y="0"/>
                  </a:lnTo>
                  <a:lnTo>
                    <a:pt x="10133640" y="3779425"/>
                  </a:lnTo>
                  <a:lnTo>
                    <a:pt x="0" y="37794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-93644"/>
              </a:stretch>
            </a:blipFill>
            <a:ln>
              <a:noFill/>
            </a:ln>
          </p:spPr>
        </p:sp>
        <p:grpSp>
          <p:nvGrpSpPr>
            <p:cNvPr id="120" name="Google Shape;120;p2"/>
            <p:cNvGrpSpPr/>
            <p:nvPr/>
          </p:nvGrpSpPr>
          <p:grpSpPr>
            <a:xfrm>
              <a:off x="0" y="-106313"/>
              <a:ext cx="10757872" cy="7666448"/>
              <a:chOff x="0" y="-28575"/>
              <a:chExt cx="2891534" cy="2060611"/>
            </a:xfrm>
          </p:grpSpPr>
          <p:sp>
            <p:nvSpPr>
              <p:cNvPr id="121" name="Google Shape;121;p2"/>
              <p:cNvSpPr/>
              <p:nvPr/>
            </p:nvSpPr>
            <p:spPr>
              <a:xfrm>
                <a:off x="0" y="0"/>
                <a:ext cx="2891534" cy="2032036"/>
              </a:xfrm>
              <a:custGeom>
                <a:rect b="b" l="l" r="r" t="t"/>
                <a:pathLst>
                  <a:path extrusionOk="0" h="2032036" w="2891534">
                    <a:moveTo>
                      <a:pt x="0" y="0"/>
                    </a:moveTo>
                    <a:lnTo>
                      <a:pt x="2891534" y="0"/>
                    </a:lnTo>
                    <a:lnTo>
                      <a:pt x="2891534" y="2032036"/>
                    </a:lnTo>
                    <a:lnTo>
                      <a:pt x="0" y="2032036"/>
                    </a:lnTo>
                    <a:close/>
                  </a:path>
                </a:pathLst>
              </a:custGeom>
              <a:solidFill>
                <a:srgbClr val="FAD1D4"/>
              </a:solidFill>
              <a:ln>
                <a:noFill/>
              </a:ln>
            </p:spPr>
          </p:sp>
          <p:sp>
            <p:nvSpPr>
              <p:cNvPr id="122" name="Google Shape;122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3" name="Google Shape;123;p2"/>
          <p:cNvSpPr/>
          <p:nvPr/>
        </p:nvSpPr>
        <p:spPr>
          <a:xfrm rot="-8860988">
            <a:off x="1328184" y="4662064"/>
            <a:ext cx="5043431" cy="4255395"/>
          </a:xfrm>
          <a:custGeom>
            <a:rect b="b" l="l" r="r" t="t"/>
            <a:pathLst>
              <a:path extrusionOk="0" h="4255395" w="5043431">
                <a:moveTo>
                  <a:pt x="0" y="0"/>
                </a:moveTo>
                <a:lnTo>
                  <a:pt x="5043431" y="0"/>
                </a:lnTo>
                <a:lnTo>
                  <a:pt x="5043431" y="4255395"/>
                </a:lnTo>
                <a:lnTo>
                  <a:pt x="0" y="4255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4" name="Google Shape;124;p2"/>
          <p:cNvGrpSpPr/>
          <p:nvPr/>
        </p:nvGrpSpPr>
        <p:grpSpPr>
          <a:xfrm>
            <a:off x="-791845" y="7668000"/>
            <a:ext cx="9072000" cy="3024000"/>
            <a:chOff x="0" y="0"/>
            <a:chExt cx="12096000" cy="4032000"/>
          </a:xfrm>
        </p:grpSpPr>
        <p:sp>
          <p:nvSpPr>
            <p:cNvPr id="125" name="Google Shape;125;p2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26" name="Google Shape;126;p2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27" name="Google Shape;127;p2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28" name="Google Shape;128;p2"/>
          <p:cNvSpPr/>
          <p:nvPr/>
        </p:nvSpPr>
        <p:spPr>
          <a:xfrm>
            <a:off x="2555487" y="5121289"/>
            <a:ext cx="2588823" cy="2506844"/>
          </a:xfrm>
          <a:custGeom>
            <a:rect b="b" l="l" r="r" t="t"/>
            <a:pathLst>
              <a:path extrusionOk="0" h="3343479" w="3452818">
                <a:moveTo>
                  <a:pt x="0" y="0"/>
                </a:moveTo>
                <a:lnTo>
                  <a:pt x="3452819" y="0"/>
                </a:lnTo>
                <a:lnTo>
                  <a:pt x="3452819" y="3343479"/>
                </a:lnTo>
                <a:lnTo>
                  <a:pt x="0" y="3343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29" name="Google Shape;129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14179" y="5346700"/>
            <a:ext cx="1409150" cy="2014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/>
          <p:nvPr/>
        </p:nvSpPr>
        <p:spPr>
          <a:xfrm>
            <a:off x="0" y="0"/>
            <a:ext cx="7600230" cy="10692000"/>
          </a:xfrm>
          <a:custGeom>
            <a:rect b="b" l="l" r="r" t="t"/>
            <a:pathLst>
              <a:path extrusionOk="0" h="10692000" w="7600230">
                <a:moveTo>
                  <a:pt x="0" y="0"/>
                </a:moveTo>
                <a:lnTo>
                  <a:pt x="7600230" y="0"/>
                </a:lnTo>
                <a:lnTo>
                  <a:pt x="76002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5" name="Google Shape;135;p3"/>
          <p:cNvGrpSpPr/>
          <p:nvPr/>
        </p:nvGrpSpPr>
        <p:grpSpPr>
          <a:xfrm>
            <a:off x="-735885" y="4644000"/>
            <a:ext cx="9072000" cy="3024000"/>
            <a:chOff x="0" y="0"/>
            <a:chExt cx="12096000" cy="4032000"/>
          </a:xfrm>
        </p:grpSpPr>
        <p:sp>
          <p:nvSpPr>
            <p:cNvPr id="136" name="Google Shape;136;p3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7" name="Google Shape;137;p3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8" name="Google Shape;138;p3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39" name="Google Shape;139;p3"/>
          <p:cNvGrpSpPr/>
          <p:nvPr/>
        </p:nvGrpSpPr>
        <p:grpSpPr>
          <a:xfrm>
            <a:off x="-184303" y="-79734"/>
            <a:ext cx="8068404" cy="8022951"/>
            <a:chOff x="0" y="-106313"/>
            <a:chExt cx="10757872" cy="10697268"/>
          </a:xfrm>
        </p:grpSpPr>
        <p:sp>
          <p:nvSpPr>
            <p:cNvPr id="140" name="Google Shape;140;p3"/>
            <p:cNvSpPr/>
            <p:nvPr/>
          </p:nvSpPr>
          <p:spPr>
            <a:xfrm>
              <a:off x="245737" y="6811529"/>
              <a:ext cx="10133640" cy="3779426"/>
            </a:xfrm>
            <a:custGeom>
              <a:rect b="b" l="l" r="r" t="t"/>
              <a:pathLst>
                <a:path extrusionOk="0" h="3779426" w="10133640">
                  <a:moveTo>
                    <a:pt x="0" y="0"/>
                  </a:moveTo>
                  <a:lnTo>
                    <a:pt x="10133640" y="0"/>
                  </a:lnTo>
                  <a:lnTo>
                    <a:pt x="10133640" y="3779425"/>
                  </a:lnTo>
                  <a:lnTo>
                    <a:pt x="0" y="37794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-93644"/>
              </a:stretch>
            </a:blipFill>
            <a:ln>
              <a:noFill/>
            </a:ln>
          </p:spPr>
        </p:sp>
        <p:grpSp>
          <p:nvGrpSpPr>
            <p:cNvPr id="141" name="Google Shape;141;p3"/>
            <p:cNvGrpSpPr/>
            <p:nvPr/>
          </p:nvGrpSpPr>
          <p:grpSpPr>
            <a:xfrm>
              <a:off x="0" y="-106313"/>
              <a:ext cx="10757872" cy="7666448"/>
              <a:chOff x="0" y="-28575"/>
              <a:chExt cx="2891534" cy="2060611"/>
            </a:xfrm>
          </p:grpSpPr>
          <p:sp>
            <p:nvSpPr>
              <p:cNvPr id="142" name="Google Shape;142;p3"/>
              <p:cNvSpPr/>
              <p:nvPr/>
            </p:nvSpPr>
            <p:spPr>
              <a:xfrm>
                <a:off x="0" y="0"/>
                <a:ext cx="2891534" cy="2032036"/>
              </a:xfrm>
              <a:custGeom>
                <a:rect b="b" l="l" r="r" t="t"/>
                <a:pathLst>
                  <a:path extrusionOk="0" h="2032036" w="2891534">
                    <a:moveTo>
                      <a:pt x="0" y="0"/>
                    </a:moveTo>
                    <a:lnTo>
                      <a:pt x="2891534" y="0"/>
                    </a:lnTo>
                    <a:lnTo>
                      <a:pt x="2891534" y="2032036"/>
                    </a:lnTo>
                    <a:lnTo>
                      <a:pt x="0" y="2032036"/>
                    </a:lnTo>
                    <a:close/>
                  </a:path>
                </a:pathLst>
              </a:custGeom>
              <a:solidFill>
                <a:srgbClr val="C8DCEF"/>
              </a:solidFill>
              <a:ln>
                <a:noFill/>
              </a:ln>
            </p:spPr>
          </p:sp>
          <p:sp>
            <p:nvSpPr>
              <p:cNvPr id="143" name="Google Shape;143;p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4" name="Google Shape;144;p3"/>
          <p:cNvSpPr/>
          <p:nvPr/>
        </p:nvSpPr>
        <p:spPr>
          <a:xfrm>
            <a:off x="2287941" y="3856807"/>
            <a:ext cx="2794176" cy="4276800"/>
          </a:xfrm>
          <a:custGeom>
            <a:rect b="b" l="l" r="r" t="t"/>
            <a:pathLst>
              <a:path extrusionOk="0" h="4276800" w="2794176">
                <a:moveTo>
                  <a:pt x="0" y="0"/>
                </a:moveTo>
                <a:lnTo>
                  <a:pt x="2794176" y="0"/>
                </a:lnTo>
                <a:lnTo>
                  <a:pt x="2794176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5" name="Google Shape;145;p3"/>
          <p:cNvGrpSpPr/>
          <p:nvPr/>
        </p:nvGrpSpPr>
        <p:grpSpPr>
          <a:xfrm>
            <a:off x="-791845" y="7668000"/>
            <a:ext cx="9072000" cy="3024000"/>
            <a:chOff x="0" y="0"/>
            <a:chExt cx="12096000" cy="4032000"/>
          </a:xfrm>
        </p:grpSpPr>
        <p:sp>
          <p:nvSpPr>
            <p:cNvPr id="146" name="Google Shape;146;p3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7" name="Google Shape;147;p3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8" name="Google Shape;148;p3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49" name="Google Shape;149;p3"/>
          <p:cNvSpPr/>
          <p:nvPr/>
        </p:nvSpPr>
        <p:spPr>
          <a:xfrm>
            <a:off x="0" y="-28311"/>
            <a:ext cx="1842566" cy="1554665"/>
          </a:xfrm>
          <a:custGeom>
            <a:rect b="b" l="l" r="r" t="t"/>
            <a:pathLst>
              <a:path extrusionOk="0" h="1554665" w="1842566">
                <a:moveTo>
                  <a:pt x="0" y="0"/>
                </a:moveTo>
                <a:lnTo>
                  <a:pt x="1842566" y="0"/>
                </a:lnTo>
                <a:lnTo>
                  <a:pt x="1842566" y="1554664"/>
                </a:lnTo>
                <a:lnTo>
                  <a:pt x="0" y="1554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3"/>
          <p:cNvSpPr/>
          <p:nvPr/>
        </p:nvSpPr>
        <p:spPr>
          <a:xfrm flipH="1">
            <a:off x="5717434" y="0"/>
            <a:ext cx="1842566" cy="1554665"/>
          </a:xfrm>
          <a:custGeom>
            <a:rect b="b" l="l" r="r" t="t"/>
            <a:pathLst>
              <a:path extrusionOk="0" h="1554665" w="1842566">
                <a:moveTo>
                  <a:pt x="1842566" y="0"/>
                </a:moveTo>
                <a:lnTo>
                  <a:pt x="0" y="0"/>
                </a:lnTo>
                <a:lnTo>
                  <a:pt x="0" y="1554665"/>
                </a:lnTo>
                <a:lnTo>
                  <a:pt x="1842566" y="1554665"/>
                </a:lnTo>
                <a:lnTo>
                  <a:pt x="1842566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3"/>
          <p:cNvSpPr/>
          <p:nvPr/>
        </p:nvSpPr>
        <p:spPr>
          <a:xfrm>
            <a:off x="2233858" y="3100782"/>
            <a:ext cx="3146118" cy="4922170"/>
          </a:xfrm>
          <a:custGeom>
            <a:rect b="b" l="l" r="r" t="t"/>
            <a:pathLst>
              <a:path extrusionOk="0" h="5675773" w="3545967">
                <a:moveTo>
                  <a:pt x="0" y="0"/>
                </a:moveTo>
                <a:lnTo>
                  <a:pt x="3545968" y="0"/>
                </a:lnTo>
                <a:lnTo>
                  <a:pt x="3545968" y="5675772"/>
                </a:lnTo>
                <a:lnTo>
                  <a:pt x="0" y="5675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2258" l="-17149" r="-13421" t="-9678"/>
            </a:stretch>
          </a:blipFill>
          <a:ln>
            <a:noFill/>
          </a:ln>
        </p:spPr>
      </p:sp>
      <p:sp>
        <p:nvSpPr>
          <p:cNvPr id="152" name="Google Shape;152;p3"/>
          <p:cNvSpPr/>
          <p:nvPr/>
        </p:nvSpPr>
        <p:spPr>
          <a:xfrm>
            <a:off x="2258233" y="2829286"/>
            <a:ext cx="3024000" cy="287280"/>
          </a:xfrm>
          <a:custGeom>
            <a:rect b="b" l="l" r="r" t="t"/>
            <a:pathLst>
              <a:path extrusionOk="0" h="287280" w="3024000">
                <a:moveTo>
                  <a:pt x="0" y="0"/>
                </a:moveTo>
                <a:lnTo>
                  <a:pt x="3024000" y="0"/>
                </a:lnTo>
                <a:lnTo>
                  <a:pt x="3024000" y="287280"/>
                </a:lnTo>
                <a:lnTo>
                  <a:pt x="0" y="287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3"/>
          <p:cNvSpPr/>
          <p:nvPr/>
        </p:nvSpPr>
        <p:spPr>
          <a:xfrm rot="-8860988">
            <a:off x="1248518" y="4984041"/>
            <a:ext cx="5043431" cy="4255395"/>
          </a:xfrm>
          <a:custGeom>
            <a:rect b="b" l="l" r="r" t="t"/>
            <a:pathLst>
              <a:path extrusionOk="0" h="4255395" w="5043431">
                <a:moveTo>
                  <a:pt x="0" y="0"/>
                </a:moveTo>
                <a:lnTo>
                  <a:pt x="5043431" y="0"/>
                </a:lnTo>
                <a:lnTo>
                  <a:pt x="5043431" y="4255395"/>
                </a:lnTo>
                <a:lnTo>
                  <a:pt x="0" y="4255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4" name="Google Shape;154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265269" y="335119"/>
            <a:ext cx="893982" cy="127778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"/>
          <p:cNvSpPr txBox="1"/>
          <p:nvPr/>
        </p:nvSpPr>
        <p:spPr>
          <a:xfrm>
            <a:off x="770876" y="1554665"/>
            <a:ext cx="594257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4000" u="none" cap="none" strike="noStrike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แบบรายงานผล</a:t>
            </a:r>
            <a:endParaRPr b="0" i="0" sz="4000" u="none" cap="none" strike="noStrike">
              <a:solidFill>
                <a:srgbClr val="002060"/>
              </a:solidFill>
              <a:latin typeface="Mitr Medium"/>
              <a:ea typeface="Mitr Medium"/>
              <a:cs typeface="Mitr Medium"/>
              <a:sym typeface="Mitr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400" u="none" cap="none" strike="noStrike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การพัฒนางานตามข้อตกลง (PA)</a:t>
            </a:r>
            <a:endParaRPr b="0" i="0" sz="2400" u="none" cap="none" strike="noStrike">
              <a:solidFill>
                <a:srgbClr val="002060"/>
              </a:solidFill>
              <a:latin typeface="Mitr Medium"/>
              <a:ea typeface="Mitr Medium"/>
              <a:cs typeface="Mitr Medium"/>
              <a:sym typeface="Mitr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1400" u="none" cap="none" strike="noStrike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สำหรับข้าราชการครูและบุคลากรทางการศึกษา ตำแหน่ง ครู </a:t>
            </a:r>
            <a:endParaRPr/>
          </a:p>
        </p:txBody>
      </p:sp>
      <p:sp>
        <p:nvSpPr>
          <p:cNvPr id="156" name="Google Shape;156;p3"/>
          <p:cNvSpPr txBox="1"/>
          <p:nvPr/>
        </p:nvSpPr>
        <p:spPr>
          <a:xfrm>
            <a:off x="1339850" y="9080500"/>
            <a:ext cx="506455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000" u="none" cap="none" strike="noStrike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โรงเรียนห้องประเมินวิทยาคม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000" u="none" cap="none" strike="noStrike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สำนักงานเขต.....................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000" u="none" cap="none" strike="noStrike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สำนักงานคณะกรรมการการศึกษาขั้นพื้นฐาน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000" u="none" cap="none" strike="noStrike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กระทรวงศึกษาธิการ</a:t>
            </a:r>
            <a:endParaRPr b="0" i="0" sz="2000" u="none" cap="none" strike="noStrike">
              <a:solidFill>
                <a:schemeClr val="dk2"/>
              </a:solidFill>
              <a:latin typeface="Mitr Medium"/>
              <a:ea typeface="Mitr Medium"/>
              <a:cs typeface="Mitr Medium"/>
              <a:sym typeface="Mitr Medium"/>
            </a:endParaRPr>
          </a:p>
        </p:txBody>
      </p:sp>
      <p:sp>
        <p:nvSpPr>
          <p:cNvPr id="157" name="Google Shape;157;p3"/>
          <p:cNvSpPr/>
          <p:nvPr/>
        </p:nvSpPr>
        <p:spPr>
          <a:xfrm>
            <a:off x="1979143" y="7891289"/>
            <a:ext cx="3741511" cy="864106"/>
          </a:xfrm>
          <a:custGeom>
            <a:rect b="b" l="l" r="r" t="t"/>
            <a:pathLst>
              <a:path extrusionOk="0" h="1029816" w="4459021">
                <a:moveTo>
                  <a:pt x="0" y="0"/>
                </a:moveTo>
                <a:lnTo>
                  <a:pt x="4459022" y="0"/>
                </a:lnTo>
                <a:lnTo>
                  <a:pt x="4459022" y="1029816"/>
                </a:lnTo>
                <a:lnTo>
                  <a:pt x="0" y="10298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p3"/>
          <p:cNvSpPr txBox="1"/>
          <p:nvPr/>
        </p:nvSpPr>
        <p:spPr>
          <a:xfrm>
            <a:off x="2267600" y="8022952"/>
            <a:ext cx="31169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2200" u="none" cap="none" strike="noStrike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นางสาวห้องประเมิน ใจดี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h-TH" sz="1400" u="none" cap="none" strike="noStrike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ตำแหน่ง ครู วิทยฐานะครูชำนาญการ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"/>
          <p:cNvSpPr/>
          <p:nvPr/>
        </p:nvSpPr>
        <p:spPr>
          <a:xfrm>
            <a:off x="0" y="0"/>
            <a:ext cx="7600230" cy="10692000"/>
          </a:xfrm>
          <a:custGeom>
            <a:rect b="b" l="l" r="r" t="t"/>
            <a:pathLst>
              <a:path extrusionOk="0" h="10692000" w="7600230">
                <a:moveTo>
                  <a:pt x="0" y="0"/>
                </a:moveTo>
                <a:lnTo>
                  <a:pt x="7600230" y="0"/>
                </a:lnTo>
                <a:lnTo>
                  <a:pt x="76002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4" name="Google Shape;164;p4"/>
          <p:cNvGrpSpPr/>
          <p:nvPr/>
        </p:nvGrpSpPr>
        <p:grpSpPr>
          <a:xfrm>
            <a:off x="-735885" y="4644000"/>
            <a:ext cx="9072000" cy="3024000"/>
            <a:chOff x="0" y="0"/>
            <a:chExt cx="12096000" cy="4032000"/>
          </a:xfrm>
        </p:grpSpPr>
        <p:sp>
          <p:nvSpPr>
            <p:cNvPr id="165" name="Google Shape;165;p4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6" name="Google Shape;166;p4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7" name="Google Shape;167;p4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68" name="Google Shape;168;p4"/>
          <p:cNvGrpSpPr/>
          <p:nvPr/>
        </p:nvGrpSpPr>
        <p:grpSpPr>
          <a:xfrm>
            <a:off x="-184303" y="-79734"/>
            <a:ext cx="8068404" cy="8022951"/>
            <a:chOff x="0" y="-106313"/>
            <a:chExt cx="10757872" cy="10697268"/>
          </a:xfrm>
        </p:grpSpPr>
        <p:sp>
          <p:nvSpPr>
            <p:cNvPr id="169" name="Google Shape;169;p4"/>
            <p:cNvSpPr/>
            <p:nvPr/>
          </p:nvSpPr>
          <p:spPr>
            <a:xfrm>
              <a:off x="245737" y="6811529"/>
              <a:ext cx="10133640" cy="3779426"/>
            </a:xfrm>
            <a:custGeom>
              <a:rect b="b" l="l" r="r" t="t"/>
              <a:pathLst>
                <a:path extrusionOk="0" h="3779426" w="10133640">
                  <a:moveTo>
                    <a:pt x="0" y="0"/>
                  </a:moveTo>
                  <a:lnTo>
                    <a:pt x="10133640" y="0"/>
                  </a:lnTo>
                  <a:lnTo>
                    <a:pt x="10133640" y="3779425"/>
                  </a:lnTo>
                  <a:lnTo>
                    <a:pt x="0" y="37794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-93644"/>
              </a:stretch>
            </a:blipFill>
            <a:ln>
              <a:noFill/>
            </a:ln>
          </p:spPr>
        </p:sp>
        <p:grpSp>
          <p:nvGrpSpPr>
            <p:cNvPr id="170" name="Google Shape;170;p4"/>
            <p:cNvGrpSpPr/>
            <p:nvPr/>
          </p:nvGrpSpPr>
          <p:grpSpPr>
            <a:xfrm>
              <a:off x="0" y="-106313"/>
              <a:ext cx="10757872" cy="7666448"/>
              <a:chOff x="0" y="-28575"/>
              <a:chExt cx="2891534" cy="2060611"/>
            </a:xfrm>
          </p:grpSpPr>
          <p:sp>
            <p:nvSpPr>
              <p:cNvPr id="171" name="Google Shape;171;p4"/>
              <p:cNvSpPr/>
              <p:nvPr/>
            </p:nvSpPr>
            <p:spPr>
              <a:xfrm>
                <a:off x="0" y="0"/>
                <a:ext cx="2891534" cy="2032036"/>
              </a:xfrm>
              <a:custGeom>
                <a:rect b="b" l="l" r="r" t="t"/>
                <a:pathLst>
                  <a:path extrusionOk="0" h="2032036" w="2891534">
                    <a:moveTo>
                      <a:pt x="0" y="0"/>
                    </a:moveTo>
                    <a:lnTo>
                      <a:pt x="2891534" y="0"/>
                    </a:lnTo>
                    <a:lnTo>
                      <a:pt x="2891534" y="2032036"/>
                    </a:lnTo>
                    <a:lnTo>
                      <a:pt x="0" y="2032036"/>
                    </a:lnTo>
                    <a:close/>
                  </a:path>
                </a:pathLst>
              </a:custGeom>
              <a:solidFill>
                <a:srgbClr val="C8DCEF"/>
              </a:solidFill>
              <a:ln>
                <a:noFill/>
              </a:ln>
            </p:spPr>
          </p:sp>
          <p:sp>
            <p:nvSpPr>
              <p:cNvPr id="172" name="Google Shape;172;p4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73" name="Google Shape;173;p4"/>
          <p:cNvSpPr/>
          <p:nvPr/>
        </p:nvSpPr>
        <p:spPr>
          <a:xfrm rot="-8860988">
            <a:off x="1328184" y="4662064"/>
            <a:ext cx="5043431" cy="4255395"/>
          </a:xfrm>
          <a:custGeom>
            <a:rect b="b" l="l" r="r" t="t"/>
            <a:pathLst>
              <a:path extrusionOk="0" h="4255395" w="5043431">
                <a:moveTo>
                  <a:pt x="0" y="0"/>
                </a:moveTo>
                <a:lnTo>
                  <a:pt x="5043431" y="0"/>
                </a:lnTo>
                <a:lnTo>
                  <a:pt x="5043431" y="4255395"/>
                </a:lnTo>
                <a:lnTo>
                  <a:pt x="0" y="4255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4" name="Google Shape;174;p4"/>
          <p:cNvGrpSpPr/>
          <p:nvPr/>
        </p:nvGrpSpPr>
        <p:grpSpPr>
          <a:xfrm>
            <a:off x="-791845" y="7668000"/>
            <a:ext cx="9072000" cy="3024000"/>
            <a:chOff x="0" y="0"/>
            <a:chExt cx="12096000" cy="4032000"/>
          </a:xfrm>
        </p:grpSpPr>
        <p:sp>
          <p:nvSpPr>
            <p:cNvPr id="175" name="Google Shape;175;p4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6" name="Google Shape;176;p4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7" name="Google Shape;177;p4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78" name="Google Shape;178;p4"/>
          <p:cNvSpPr/>
          <p:nvPr/>
        </p:nvSpPr>
        <p:spPr>
          <a:xfrm>
            <a:off x="2555487" y="5121289"/>
            <a:ext cx="2588823" cy="2506844"/>
          </a:xfrm>
          <a:custGeom>
            <a:rect b="b" l="l" r="r" t="t"/>
            <a:pathLst>
              <a:path extrusionOk="0" h="3343479" w="3452818">
                <a:moveTo>
                  <a:pt x="0" y="0"/>
                </a:moveTo>
                <a:lnTo>
                  <a:pt x="3452819" y="0"/>
                </a:lnTo>
                <a:lnTo>
                  <a:pt x="3452819" y="3343479"/>
                </a:lnTo>
                <a:lnTo>
                  <a:pt x="0" y="3343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79" name="Google Shape;179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14179" y="5346700"/>
            <a:ext cx="1409150" cy="2014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"/>
          <p:cNvSpPr/>
          <p:nvPr/>
        </p:nvSpPr>
        <p:spPr>
          <a:xfrm>
            <a:off x="0" y="0"/>
            <a:ext cx="7600230" cy="10692000"/>
          </a:xfrm>
          <a:custGeom>
            <a:rect b="b" l="l" r="r" t="t"/>
            <a:pathLst>
              <a:path extrusionOk="0" h="10692000" w="7600230">
                <a:moveTo>
                  <a:pt x="0" y="0"/>
                </a:moveTo>
                <a:lnTo>
                  <a:pt x="7600230" y="0"/>
                </a:lnTo>
                <a:lnTo>
                  <a:pt x="76002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5" name="Google Shape;185;p7"/>
          <p:cNvGrpSpPr/>
          <p:nvPr/>
        </p:nvGrpSpPr>
        <p:grpSpPr>
          <a:xfrm>
            <a:off x="-735885" y="4644000"/>
            <a:ext cx="9072000" cy="3024000"/>
            <a:chOff x="0" y="0"/>
            <a:chExt cx="12096000" cy="4032000"/>
          </a:xfrm>
        </p:grpSpPr>
        <p:sp>
          <p:nvSpPr>
            <p:cNvPr id="186" name="Google Shape;186;p7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87" name="Google Shape;187;p7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88" name="Google Shape;188;p7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89" name="Google Shape;189;p7"/>
          <p:cNvGrpSpPr/>
          <p:nvPr/>
        </p:nvGrpSpPr>
        <p:grpSpPr>
          <a:xfrm>
            <a:off x="-184303" y="-79734"/>
            <a:ext cx="8068404" cy="8022951"/>
            <a:chOff x="0" y="-106313"/>
            <a:chExt cx="10757872" cy="10697268"/>
          </a:xfrm>
        </p:grpSpPr>
        <p:sp>
          <p:nvSpPr>
            <p:cNvPr id="190" name="Google Shape;190;p7"/>
            <p:cNvSpPr/>
            <p:nvPr/>
          </p:nvSpPr>
          <p:spPr>
            <a:xfrm>
              <a:off x="245737" y="6811529"/>
              <a:ext cx="10133640" cy="3779426"/>
            </a:xfrm>
            <a:custGeom>
              <a:rect b="b" l="l" r="r" t="t"/>
              <a:pathLst>
                <a:path extrusionOk="0" h="3779426" w="10133640">
                  <a:moveTo>
                    <a:pt x="0" y="0"/>
                  </a:moveTo>
                  <a:lnTo>
                    <a:pt x="10133640" y="0"/>
                  </a:lnTo>
                  <a:lnTo>
                    <a:pt x="10133640" y="3779425"/>
                  </a:lnTo>
                  <a:lnTo>
                    <a:pt x="0" y="37794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-93644"/>
              </a:stretch>
            </a:blipFill>
            <a:ln>
              <a:noFill/>
            </a:ln>
          </p:spPr>
        </p:sp>
        <p:grpSp>
          <p:nvGrpSpPr>
            <p:cNvPr id="191" name="Google Shape;191;p7"/>
            <p:cNvGrpSpPr/>
            <p:nvPr/>
          </p:nvGrpSpPr>
          <p:grpSpPr>
            <a:xfrm>
              <a:off x="0" y="-106313"/>
              <a:ext cx="10757872" cy="7666448"/>
              <a:chOff x="0" y="-28575"/>
              <a:chExt cx="2891534" cy="2060611"/>
            </a:xfrm>
          </p:grpSpPr>
          <p:sp>
            <p:nvSpPr>
              <p:cNvPr id="192" name="Google Shape;192;p7"/>
              <p:cNvSpPr/>
              <p:nvPr/>
            </p:nvSpPr>
            <p:spPr>
              <a:xfrm>
                <a:off x="0" y="0"/>
                <a:ext cx="2891534" cy="2032036"/>
              </a:xfrm>
              <a:custGeom>
                <a:rect b="b" l="l" r="r" t="t"/>
                <a:pathLst>
                  <a:path extrusionOk="0" h="2032036" w="2891534">
                    <a:moveTo>
                      <a:pt x="0" y="0"/>
                    </a:moveTo>
                    <a:lnTo>
                      <a:pt x="2891534" y="0"/>
                    </a:lnTo>
                    <a:lnTo>
                      <a:pt x="2891534" y="2032036"/>
                    </a:lnTo>
                    <a:lnTo>
                      <a:pt x="0" y="2032036"/>
                    </a:lnTo>
                    <a:close/>
                  </a:path>
                </a:pathLst>
              </a:custGeom>
              <a:solidFill>
                <a:srgbClr val="EDC788"/>
              </a:solidFill>
              <a:ln>
                <a:noFill/>
              </a:ln>
            </p:spPr>
          </p:sp>
          <p:sp>
            <p:nvSpPr>
              <p:cNvPr id="193" name="Google Shape;193;p7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94" name="Google Shape;194;p7"/>
          <p:cNvSpPr/>
          <p:nvPr/>
        </p:nvSpPr>
        <p:spPr>
          <a:xfrm>
            <a:off x="2381162" y="3961718"/>
            <a:ext cx="2794176" cy="4276800"/>
          </a:xfrm>
          <a:custGeom>
            <a:rect b="b" l="l" r="r" t="t"/>
            <a:pathLst>
              <a:path extrusionOk="0" h="4276800" w="2794176">
                <a:moveTo>
                  <a:pt x="0" y="0"/>
                </a:moveTo>
                <a:lnTo>
                  <a:pt x="2794176" y="0"/>
                </a:lnTo>
                <a:lnTo>
                  <a:pt x="2794176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5" name="Google Shape;195;p7"/>
          <p:cNvGrpSpPr/>
          <p:nvPr/>
        </p:nvGrpSpPr>
        <p:grpSpPr>
          <a:xfrm>
            <a:off x="-791845" y="7668000"/>
            <a:ext cx="9072000" cy="3024000"/>
            <a:chOff x="0" y="0"/>
            <a:chExt cx="12096000" cy="4032000"/>
          </a:xfrm>
        </p:grpSpPr>
        <p:sp>
          <p:nvSpPr>
            <p:cNvPr id="196" name="Google Shape;196;p7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7" name="Google Shape;197;p7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8" name="Google Shape;198;p7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99" name="Google Shape;199;p7"/>
          <p:cNvSpPr/>
          <p:nvPr/>
        </p:nvSpPr>
        <p:spPr>
          <a:xfrm>
            <a:off x="0" y="-28311"/>
            <a:ext cx="1842566" cy="1554665"/>
          </a:xfrm>
          <a:custGeom>
            <a:rect b="b" l="l" r="r" t="t"/>
            <a:pathLst>
              <a:path extrusionOk="0" h="1554665" w="1842566">
                <a:moveTo>
                  <a:pt x="0" y="0"/>
                </a:moveTo>
                <a:lnTo>
                  <a:pt x="1842566" y="0"/>
                </a:lnTo>
                <a:lnTo>
                  <a:pt x="1842566" y="1554664"/>
                </a:lnTo>
                <a:lnTo>
                  <a:pt x="0" y="1554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7"/>
          <p:cNvSpPr/>
          <p:nvPr/>
        </p:nvSpPr>
        <p:spPr>
          <a:xfrm flipH="1">
            <a:off x="5717434" y="0"/>
            <a:ext cx="1842566" cy="1554665"/>
          </a:xfrm>
          <a:custGeom>
            <a:rect b="b" l="l" r="r" t="t"/>
            <a:pathLst>
              <a:path extrusionOk="0" h="1554665" w="1842566">
                <a:moveTo>
                  <a:pt x="1842566" y="0"/>
                </a:moveTo>
                <a:lnTo>
                  <a:pt x="0" y="0"/>
                </a:lnTo>
                <a:lnTo>
                  <a:pt x="0" y="1554665"/>
                </a:lnTo>
                <a:lnTo>
                  <a:pt x="1842566" y="1554665"/>
                </a:lnTo>
                <a:lnTo>
                  <a:pt x="1842566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7"/>
          <p:cNvSpPr/>
          <p:nvPr/>
        </p:nvSpPr>
        <p:spPr>
          <a:xfrm>
            <a:off x="2280953" y="3108637"/>
            <a:ext cx="3146118" cy="4922170"/>
          </a:xfrm>
          <a:custGeom>
            <a:rect b="b" l="l" r="r" t="t"/>
            <a:pathLst>
              <a:path extrusionOk="0" h="5675773" w="3545967">
                <a:moveTo>
                  <a:pt x="0" y="0"/>
                </a:moveTo>
                <a:lnTo>
                  <a:pt x="3545968" y="0"/>
                </a:lnTo>
                <a:lnTo>
                  <a:pt x="3545968" y="5675772"/>
                </a:lnTo>
                <a:lnTo>
                  <a:pt x="0" y="5675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2258" l="-17149" r="-13421" t="-967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2258233" y="2829286"/>
            <a:ext cx="3024000" cy="287280"/>
          </a:xfrm>
          <a:custGeom>
            <a:rect b="b" l="l" r="r" t="t"/>
            <a:pathLst>
              <a:path extrusionOk="0" h="287280" w="3024000">
                <a:moveTo>
                  <a:pt x="0" y="0"/>
                </a:moveTo>
                <a:lnTo>
                  <a:pt x="3024000" y="0"/>
                </a:lnTo>
                <a:lnTo>
                  <a:pt x="3024000" y="287280"/>
                </a:lnTo>
                <a:lnTo>
                  <a:pt x="0" y="287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7"/>
          <p:cNvSpPr/>
          <p:nvPr/>
        </p:nvSpPr>
        <p:spPr>
          <a:xfrm rot="-8860988">
            <a:off x="1359276" y="4969968"/>
            <a:ext cx="5043431" cy="4255395"/>
          </a:xfrm>
          <a:custGeom>
            <a:rect b="b" l="l" r="r" t="t"/>
            <a:pathLst>
              <a:path extrusionOk="0" h="4255395" w="5043431">
                <a:moveTo>
                  <a:pt x="0" y="0"/>
                </a:moveTo>
                <a:lnTo>
                  <a:pt x="5043431" y="0"/>
                </a:lnTo>
                <a:lnTo>
                  <a:pt x="5043431" y="4255395"/>
                </a:lnTo>
                <a:lnTo>
                  <a:pt x="0" y="4255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04" name="Google Shape;204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265269" y="335119"/>
            <a:ext cx="893982" cy="127778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7"/>
          <p:cNvSpPr txBox="1"/>
          <p:nvPr/>
        </p:nvSpPr>
        <p:spPr>
          <a:xfrm>
            <a:off x="776115" y="1504777"/>
            <a:ext cx="594257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4000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แบบรายงานผล</a:t>
            </a:r>
            <a:endParaRPr sz="4000">
              <a:solidFill>
                <a:srgbClr val="002060"/>
              </a:solidFill>
              <a:latin typeface="Mitr Medium"/>
              <a:ea typeface="Mitr Medium"/>
              <a:cs typeface="Mitr Medium"/>
              <a:sym typeface="Mitr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การพัฒนางานตามข้อตกลง (PA)</a:t>
            </a:r>
            <a:endParaRPr sz="2400">
              <a:solidFill>
                <a:srgbClr val="002060"/>
              </a:solidFill>
              <a:latin typeface="Mitr Medium"/>
              <a:ea typeface="Mitr Medium"/>
              <a:cs typeface="Mitr Medium"/>
              <a:sym typeface="Mitr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สำหรับข้าราชการครูและบุคลากรทางการศึกษา ตำแหน่ง ครู </a:t>
            </a:r>
            <a:endParaRPr/>
          </a:p>
        </p:txBody>
      </p:sp>
      <p:sp>
        <p:nvSpPr>
          <p:cNvPr id="206" name="Google Shape;206;p7"/>
          <p:cNvSpPr txBox="1"/>
          <p:nvPr/>
        </p:nvSpPr>
        <p:spPr>
          <a:xfrm>
            <a:off x="1339850" y="9080500"/>
            <a:ext cx="506455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โรงเรียนห้องประเมินวิทยาคม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สำนักงานเขต.....................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สำนักงานคณะกรรมการการศึกษาขั้นพื้นฐาน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กระทรวงศึกษาธิการ</a:t>
            </a:r>
            <a:endParaRPr sz="2000">
              <a:solidFill>
                <a:schemeClr val="dk2"/>
              </a:solidFill>
              <a:latin typeface="Mitr Medium"/>
              <a:ea typeface="Mitr Medium"/>
              <a:cs typeface="Mitr Medium"/>
              <a:sym typeface="Mitr Medium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1979143" y="7891289"/>
            <a:ext cx="3741511" cy="864106"/>
          </a:xfrm>
          <a:custGeom>
            <a:rect b="b" l="l" r="r" t="t"/>
            <a:pathLst>
              <a:path extrusionOk="0" h="1029816" w="4459021">
                <a:moveTo>
                  <a:pt x="0" y="0"/>
                </a:moveTo>
                <a:lnTo>
                  <a:pt x="4459022" y="0"/>
                </a:lnTo>
                <a:lnTo>
                  <a:pt x="4459022" y="1029816"/>
                </a:lnTo>
                <a:lnTo>
                  <a:pt x="0" y="10298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7"/>
          <p:cNvSpPr txBox="1"/>
          <p:nvPr/>
        </p:nvSpPr>
        <p:spPr>
          <a:xfrm>
            <a:off x="2267600" y="8022952"/>
            <a:ext cx="31169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200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นางสาวห้องประเมิน ใจดี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ตำแหน่ง ครู วิทยฐานะครูชำนาญการ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"/>
          <p:cNvSpPr/>
          <p:nvPr/>
        </p:nvSpPr>
        <p:spPr>
          <a:xfrm>
            <a:off x="0" y="0"/>
            <a:ext cx="7600230" cy="10692000"/>
          </a:xfrm>
          <a:custGeom>
            <a:rect b="b" l="l" r="r" t="t"/>
            <a:pathLst>
              <a:path extrusionOk="0" h="10692000" w="7600230">
                <a:moveTo>
                  <a:pt x="0" y="0"/>
                </a:moveTo>
                <a:lnTo>
                  <a:pt x="7600230" y="0"/>
                </a:lnTo>
                <a:lnTo>
                  <a:pt x="76002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4" name="Google Shape;214;p8"/>
          <p:cNvGrpSpPr/>
          <p:nvPr/>
        </p:nvGrpSpPr>
        <p:grpSpPr>
          <a:xfrm>
            <a:off x="-735885" y="4644000"/>
            <a:ext cx="9072000" cy="3024000"/>
            <a:chOff x="0" y="0"/>
            <a:chExt cx="12096000" cy="4032000"/>
          </a:xfrm>
        </p:grpSpPr>
        <p:sp>
          <p:nvSpPr>
            <p:cNvPr id="215" name="Google Shape;215;p8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6" name="Google Shape;216;p8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7" name="Google Shape;217;p8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18" name="Google Shape;218;p8"/>
          <p:cNvGrpSpPr/>
          <p:nvPr/>
        </p:nvGrpSpPr>
        <p:grpSpPr>
          <a:xfrm>
            <a:off x="-184303" y="-79734"/>
            <a:ext cx="8068404" cy="8022951"/>
            <a:chOff x="0" y="-106313"/>
            <a:chExt cx="10757872" cy="10697268"/>
          </a:xfrm>
        </p:grpSpPr>
        <p:sp>
          <p:nvSpPr>
            <p:cNvPr id="219" name="Google Shape;219;p8"/>
            <p:cNvSpPr/>
            <p:nvPr/>
          </p:nvSpPr>
          <p:spPr>
            <a:xfrm>
              <a:off x="245737" y="6811529"/>
              <a:ext cx="10133640" cy="3779426"/>
            </a:xfrm>
            <a:custGeom>
              <a:rect b="b" l="l" r="r" t="t"/>
              <a:pathLst>
                <a:path extrusionOk="0" h="3779426" w="10133640">
                  <a:moveTo>
                    <a:pt x="0" y="0"/>
                  </a:moveTo>
                  <a:lnTo>
                    <a:pt x="10133640" y="0"/>
                  </a:lnTo>
                  <a:lnTo>
                    <a:pt x="10133640" y="3779425"/>
                  </a:lnTo>
                  <a:lnTo>
                    <a:pt x="0" y="37794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-93644"/>
              </a:stretch>
            </a:blipFill>
            <a:ln>
              <a:noFill/>
            </a:ln>
          </p:spPr>
        </p:sp>
        <p:grpSp>
          <p:nvGrpSpPr>
            <p:cNvPr id="220" name="Google Shape;220;p8"/>
            <p:cNvGrpSpPr/>
            <p:nvPr/>
          </p:nvGrpSpPr>
          <p:grpSpPr>
            <a:xfrm>
              <a:off x="0" y="-106313"/>
              <a:ext cx="10757872" cy="7666448"/>
              <a:chOff x="0" y="-28575"/>
              <a:chExt cx="2891534" cy="2060611"/>
            </a:xfrm>
          </p:grpSpPr>
          <p:sp>
            <p:nvSpPr>
              <p:cNvPr id="221" name="Google Shape;221;p8"/>
              <p:cNvSpPr/>
              <p:nvPr/>
            </p:nvSpPr>
            <p:spPr>
              <a:xfrm>
                <a:off x="0" y="0"/>
                <a:ext cx="2891534" cy="2032036"/>
              </a:xfrm>
              <a:custGeom>
                <a:rect b="b" l="l" r="r" t="t"/>
                <a:pathLst>
                  <a:path extrusionOk="0" h="2032036" w="2891534">
                    <a:moveTo>
                      <a:pt x="0" y="0"/>
                    </a:moveTo>
                    <a:lnTo>
                      <a:pt x="2891534" y="0"/>
                    </a:lnTo>
                    <a:lnTo>
                      <a:pt x="2891534" y="2032036"/>
                    </a:lnTo>
                    <a:lnTo>
                      <a:pt x="0" y="2032036"/>
                    </a:lnTo>
                    <a:close/>
                  </a:path>
                </a:pathLst>
              </a:custGeom>
              <a:solidFill>
                <a:srgbClr val="EDC788"/>
              </a:solidFill>
              <a:ln>
                <a:noFill/>
              </a:ln>
            </p:spPr>
          </p:sp>
          <p:sp>
            <p:nvSpPr>
              <p:cNvPr id="222" name="Google Shape;222;p8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23" name="Google Shape;223;p8"/>
          <p:cNvSpPr/>
          <p:nvPr/>
        </p:nvSpPr>
        <p:spPr>
          <a:xfrm rot="-8860988">
            <a:off x="1328184" y="4662064"/>
            <a:ext cx="5043431" cy="4255395"/>
          </a:xfrm>
          <a:custGeom>
            <a:rect b="b" l="l" r="r" t="t"/>
            <a:pathLst>
              <a:path extrusionOk="0" h="4255395" w="5043431">
                <a:moveTo>
                  <a:pt x="0" y="0"/>
                </a:moveTo>
                <a:lnTo>
                  <a:pt x="5043431" y="0"/>
                </a:lnTo>
                <a:lnTo>
                  <a:pt x="5043431" y="4255395"/>
                </a:lnTo>
                <a:lnTo>
                  <a:pt x="0" y="4255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4" name="Google Shape;224;p8"/>
          <p:cNvGrpSpPr/>
          <p:nvPr/>
        </p:nvGrpSpPr>
        <p:grpSpPr>
          <a:xfrm>
            <a:off x="-791845" y="7668000"/>
            <a:ext cx="9072000" cy="3024000"/>
            <a:chOff x="0" y="0"/>
            <a:chExt cx="12096000" cy="4032000"/>
          </a:xfrm>
        </p:grpSpPr>
        <p:sp>
          <p:nvSpPr>
            <p:cNvPr id="225" name="Google Shape;225;p8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26" name="Google Shape;226;p8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27" name="Google Shape;227;p8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28" name="Google Shape;228;p8"/>
          <p:cNvSpPr/>
          <p:nvPr/>
        </p:nvSpPr>
        <p:spPr>
          <a:xfrm>
            <a:off x="2555487" y="5121289"/>
            <a:ext cx="2588823" cy="2506844"/>
          </a:xfrm>
          <a:custGeom>
            <a:rect b="b" l="l" r="r" t="t"/>
            <a:pathLst>
              <a:path extrusionOk="0" h="3343479" w="3452818">
                <a:moveTo>
                  <a:pt x="0" y="0"/>
                </a:moveTo>
                <a:lnTo>
                  <a:pt x="3452819" y="0"/>
                </a:lnTo>
                <a:lnTo>
                  <a:pt x="3452819" y="3343479"/>
                </a:lnTo>
                <a:lnTo>
                  <a:pt x="0" y="3343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29" name="Google Shape;229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14179" y="5346700"/>
            <a:ext cx="1409150" cy="2014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"/>
          <p:cNvSpPr/>
          <p:nvPr/>
        </p:nvSpPr>
        <p:spPr>
          <a:xfrm>
            <a:off x="0" y="0"/>
            <a:ext cx="7600230" cy="10692000"/>
          </a:xfrm>
          <a:custGeom>
            <a:rect b="b" l="l" r="r" t="t"/>
            <a:pathLst>
              <a:path extrusionOk="0" h="10692000" w="7600230">
                <a:moveTo>
                  <a:pt x="0" y="0"/>
                </a:moveTo>
                <a:lnTo>
                  <a:pt x="7600230" y="0"/>
                </a:lnTo>
                <a:lnTo>
                  <a:pt x="76002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5" name="Google Shape;235;p13"/>
          <p:cNvGrpSpPr/>
          <p:nvPr/>
        </p:nvGrpSpPr>
        <p:grpSpPr>
          <a:xfrm>
            <a:off x="-735885" y="4644000"/>
            <a:ext cx="9072000" cy="3024000"/>
            <a:chOff x="0" y="0"/>
            <a:chExt cx="12096000" cy="4032000"/>
          </a:xfrm>
        </p:grpSpPr>
        <p:sp>
          <p:nvSpPr>
            <p:cNvPr id="236" name="Google Shape;236;p13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37" name="Google Shape;237;p13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38" name="Google Shape;238;p13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39" name="Google Shape;239;p13"/>
          <p:cNvGrpSpPr/>
          <p:nvPr/>
        </p:nvGrpSpPr>
        <p:grpSpPr>
          <a:xfrm>
            <a:off x="-184303" y="-79734"/>
            <a:ext cx="8068404" cy="8022951"/>
            <a:chOff x="0" y="-106313"/>
            <a:chExt cx="10757872" cy="10697268"/>
          </a:xfrm>
        </p:grpSpPr>
        <p:sp>
          <p:nvSpPr>
            <p:cNvPr id="240" name="Google Shape;240;p13"/>
            <p:cNvSpPr/>
            <p:nvPr/>
          </p:nvSpPr>
          <p:spPr>
            <a:xfrm>
              <a:off x="245737" y="6811529"/>
              <a:ext cx="10133640" cy="3779426"/>
            </a:xfrm>
            <a:custGeom>
              <a:rect b="b" l="l" r="r" t="t"/>
              <a:pathLst>
                <a:path extrusionOk="0" h="3779426" w="10133640">
                  <a:moveTo>
                    <a:pt x="0" y="0"/>
                  </a:moveTo>
                  <a:lnTo>
                    <a:pt x="10133640" y="0"/>
                  </a:lnTo>
                  <a:lnTo>
                    <a:pt x="10133640" y="3779425"/>
                  </a:lnTo>
                  <a:lnTo>
                    <a:pt x="0" y="37794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-93644"/>
              </a:stretch>
            </a:blipFill>
            <a:ln>
              <a:noFill/>
            </a:ln>
          </p:spPr>
        </p:sp>
        <p:grpSp>
          <p:nvGrpSpPr>
            <p:cNvPr id="241" name="Google Shape;241;p13"/>
            <p:cNvGrpSpPr/>
            <p:nvPr/>
          </p:nvGrpSpPr>
          <p:grpSpPr>
            <a:xfrm>
              <a:off x="0" y="-106313"/>
              <a:ext cx="10757872" cy="7666448"/>
              <a:chOff x="0" y="-28575"/>
              <a:chExt cx="2891534" cy="2060611"/>
            </a:xfrm>
          </p:grpSpPr>
          <p:sp>
            <p:nvSpPr>
              <p:cNvPr id="242" name="Google Shape;242;p13"/>
              <p:cNvSpPr/>
              <p:nvPr/>
            </p:nvSpPr>
            <p:spPr>
              <a:xfrm>
                <a:off x="0" y="0"/>
                <a:ext cx="2891534" cy="2032036"/>
              </a:xfrm>
              <a:custGeom>
                <a:rect b="b" l="l" r="r" t="t"/>
                <a:pathLst>
                  <a:path extrusionOk="0" h="2032036" w="2891534">
                    <a:moveTo>
                      <a:pt x="0" y="0"/>
                    </a:moveTo>
                    <a:lnTo>
                      <a:pt x="2891534" y="0"/>
                    </a:lnTo>
                    <a:lnTo>
                      <a:pt x="2891534" y="2032036"/>
                    </a:lnTo>
                    <a:lnTo>
                      <a:pt x="0" y="2032036"/>
                    </a:lnTo>
                    <a:close/>
                  </a:path>
                </a:pathLst>
              </a:custGeom>
              <a:solidFill>
                <a:srgbClr val="B7D183"/>
              </a:solidFill>
              <a:ln>
                <a:noFill/>
              </a:ln>
            </p:spPr>
          </p:sp>
          <p:sp>
            <p:nvSpPr>
              <p:cNvPr id="243" name="Google Shape;243;p1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44" name="Google Shape;244;p13"/>
          <p:cNvSpPr/>
          <p:nvPr/>
        </p:nvSpPr>
        <p:spPr>
          <a:xfrm>
            <a:off x="2311821" y="3847054"/>
            <a:ext cx="2794176" cy="4276800"/>
          </a:xfrm>
          <a:custGeom>
            <a:rect b="b" l="l" r="r" t="t"/>
            <a:pathLst>
              <a:path extrusionOk="0" h="4276800" w="2794176">
                <a:moveTo>
                  <a:pt x="0" y="0"/>
                </a:moveTo>
                <a:lnTo>
                  <a:pt x="2794176" y="0"/>
                </a:lnTo>
                <a:lnTo>
                  <a:pt x="2794176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5" name="Google Shape;245;p13"/>
          <p:cNvGrpSpPr/>
          <p:nvPr/>
        </p:nvGrpSpPr>
        <p:grpSpPr>
          <a:xfrm>
            <a:off x="-791845" y="7668000"/>
            <a:ext cx="9072000" cy="3024000"/>
            <a:chOff x="0" y="0"/>
            <a:chExt cx="12096000" cy="4032000"/>
          </a:xfrm>
        </p:grpSpPr>
        <p:sp>
          <p:nvSpPr>
            <p:cNvPr id="246" name="Google Shape;246;p13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47" name="Google Shape;247;p13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48" name="Google Shape;248;p13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49" name="Google Shape;249;p13"/>
          <p:cNvSpPr/>
          <p:nvPr/>
        </p:nvSpPr>
        <p:spPr>
          <a:xfrm>
            <a:off x="0" y="-28311"/>
            <a:ext cx="1842566" cy="1554665"/>
          </a:xfrm>
          <a:custGeom>
            <a:rect b="b" l="l" r="r" t="t"/>
            <a:pathLst>
              <a:path extrusionOk="0" h="1554665" w="1842566">
                <a:moveTo>
                  <a:pt x="0" y="0"/>
                </a:moveTo>
                <a:lnTo>
                  <a:pt x="1842566" y="0"/>
                </a:lnTo>
                <a:lnTo>
                  <a:pt x="1842566" y="1554664"/>
                </a:lnTo>
                <a:lnTo>
                  <a:pt x="0" y="1554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0" name="Google Shape;250;p13"/>
          <p:cNvSpPr/>
          <p:nvPr/>
        </p:nvSpPr>
        <p:spPr>
          <a:xfrm flipH="1">
            <a:off x="5717434" y="0"/>
            <a:ext cx="1842566" cy="1554665"/>
          </a:xfrm>
          <a:custGeom>
            <a:rect b="b" l="l" r="r" t="t"/>
            <a:pathLst>
              <a:path extrusionOk="0" h="1554665" w="1842566">
                <a:moveTo>
                  <a:pt x="1842566" y="0"/>
                </a:moveTo>
                <a:lnTo>
                  <a:pt x="0" y="0"/>
                </a:lnTo>
                <a:lnTo>
                  <a:pt x="0" y="1554665"/>
                </a:lnTo>
                <a:lnTo>
                  <a:pt x="1842566" y="1554665"/>
                </a:lnTo>
                <a:lnTo>
                  <a:pt x="1842566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1" name="Google Shape;251;p13"/>
          <p:cNvSpPr/>
          <p:nvPr/>
        </p:nvSpPr>
        <p:spPr>
          <a:xfrm>
            <a:off x="2223603" y="3060915"/>
            <a:ext cx="3146118" cy="4922170"/>
          </a:xfrm>
          <a:custGeom>
            <a:rect b="b" l="l" r="r" t="t"/>
            <a:pathLst>
              <a:path extrusionOk="0" h="5675773" w="3545967">
                <a:moveTo>
                  <a:pt x="0" y="0"/>
                </a:moveTo>
                <a:lnTo>
                  <a:pt x="3545968" y="0"/>
                </a:lnTo>
                <a:lnTo>
                  <a:pt x="3545968" y="5675772"/>
                </a:lnTo>
                <a:lnTo>
                  <a:pt x="0" y="5675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2258" l="-17149" r="-13421" t="-9678"/>
            </a:stretch>
          </a:blipFill>
          <a:ln>
            <a:noFill/>
          </a:ln>
        </p:spPr>
      </p:sp>
      <p:sp>
        <p:nvSpPr>
          <p:cNvPr id="252" name="Google Shape;252;p13"/>
          <p:cNvSpPr/>
          <p:nvPr/>
        </p:nvSpPr>
        <p:spPr>
          <a:xfrm>
            <a:off x="2258233" y="2829286"/>
            <a:ext cx="3024000" cy="287280"/>
          </a:xfrm>
          <a:custGeom>
            <a:rect b="b" l="l" r="r" t="t"/>
            <a:pathLst>
              <a:path extrusionOk="0" h="287280" w="3024000">
                <a:moveTo>
                  <a:pt x="0" y="0"/>
                </a:moveTo>
                <a:lnTo>
                  <a:pt x="3024000" y="0"/>
                </a:lnTo>
                <a:lnTo>
                  <a:pt x="3024000" y="287280"/>
                </a:lnTo>
                <a:lnTo>
                  <a:pt x="0" y="287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13"/>
          <p:cNvSpPr/>
          <p:nvPr/>
        </p:nvSpPr>
        <p:spPr>
          <a:xfrm rot="-8860988">
            <a:off x="1304342" y="4865596"/>
            <a:ext cx="5043431" cy="4255395"/>
          </a:xfrm>
          <a:custGeom>
            <a:rect b="b" l="l" r="r" t="t"/>
            <a:pathLst>
              <a:path extrusionOk="0" h="4255395" w="5043431">
                <a:moveTo>
                  <a:pt x="0" y="0"/>
                </a:moveTo>
                <a:lnTo>
                  <a:pt x="5043431" y="0"/>
                </a:lnTo>
                <a:lnTo>
                  <a:pt x="5043431" y="4255395"/>
                </a:lnTo>
                <a:lnTo>
                  <a:pt x="0" y="4255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54" name="Google Shape;254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265269" y="335119"/>
            <a:ext cx="893982" cy="127778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3"/>
          <p:cNvSpPr txBox="1"/>
          <p:nvPr/>
        </p:nvSpPr>
        <p:spPr>
          <a:xfrm>
            <a:off x="806961" y="1552755"/>
            <a:ext cx="594257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4000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แบบรายงานผล</a:t>
            </a:r>
            <a:endParaRPr sz="4000">
              <a:solidFill>
                <a:srgbClr val="002060"/>
              </a:solidFill>
              <a:latin typeface="Mitr Medium"/>
              <a:ea typeface="Mitr Medium"/>
              <a:cs typeface="Mitr Medium"/>
              <a:sym typeface="Mitr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การพัฒนางานตามข้อตกลง (PA)</a:t>
            </a:r>
            <a:endParaRPr sz="2400">
              <a:solidFill>
                <a:srgbClr val="002060"/>
              </a:solidFill>
              <a:latin typeface="Mitr Medium"/>
              <a:ea typeface="Mitr Medium"/>
              <a:cs typeface="Mitr Medium"/>
              <a:sym typeface="Mitr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สำหรับข้าราชการครูและบุคลากรทางการศึกษา ตำแหน่ง ครู </a:t>
            </a:r>
            <a:endParaRPr/>
          </a:p>
        </p:txBody>
      </p:sp>
      <p:sp>
        <p:nvSpPr>
          <p:cNvPr id="256" name="Google Shape;256;p13"/>
          <p:cNvSpPr txBox="1"/>
          <p:nvPr/>
        </p:nvSpPr>
        <p:spPr>
          <a:xfrm>
            <a:off x="1339850" y="9080500"/>
            <a:ext cx="506455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โรงเรียนห้องประเมินวิทยาคม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สำนักงานเขต.....................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สำนักงานคณะกรรมการการศึกษาขั้นพื้นฐาน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>
                <a:solidFill>
                  <a:schemeClr val="dk2"/>
                </a:solidFill>
                <a:latin typeface="Mitr Medium"/>
                <a:ea typeface="Mitr Medium"/>
                <a:cs typeface="Mitr Medium"/>
                <a:sym typeface="Mitr Medium"/>
              </a:rPr>
              <a:t>กระทรวงศึกษาธิการ</a:t>
            </a:r>
            <a:endParaRPr sz="2000">
              <a:solidFill>
                <a:schemeClr val="dk2"/>
              </a:solidFill>
              <a:latin typeface="Mitr Medium"/>
              <a:ea typeface="Mitr Medium"/>
              <a:cs typeface="Mitr Medium"/>
              <a:sym typeface="Mitr Medium"/>
            </a:endParaRPr>
          </a:p>
        </p:txBody>
      </p:sp>
      <p:sp>
        <p:nvSpPr>
          <p:cNvPr id="257" name="Google Shape;257;p13"/>
          <p:cNvSpPr/>
          <p:nvPr/>
        </p:nvSpPr>
        <p:spPr>
          <a:xfrm>
            <a:off x="1979143" y="7891289"/>
            <a:ext cx="3741511" cy="864106"/>
          </a:xfrm>
          <a:custGeom>
            <a:rect b="b" l="l" r="r" t="t"/>
            <a:pathLst>
              <a:path extrusionOk="0" h="1029816" w="4459021">
                <a:moveTo>
                  <a:pt x="0" y="0"/>
                </a:moveTo>
                <a:lnTo>
                  <a:pt x="4459022" y="0"/>
                </a:lnTo>
                <a:lnTo>
                  <a:pt x="4459022" y="1029816"/>
                </a:lnTo>
                <a:lnTo>
                  <a:pt x="0" y="10298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13"/>
          <p:cNvSpPr txBox="1"/>
          <p:nvPr/>
        </p:nvSpPr>
        <p:spPr>
          <a:xfrm>
            <a:off x="2267600" y="8022952"/>
            <a:ext cx="31169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200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นางสาวห้องประเมิน ใจดี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>
                <a:solidFill>
                  <a:srgbClr val="002060"/>
                </a:solidFill>
                <a:latin typeface="Mitr Medium"/>
                <a:ea typeface="Mitr Medium"/>
                <a:cs typeface="Mitr Medium"/>
                <a:sym typeface="Mitr Medium"/>
              </a:rPr>
              <a:t>ตำแหน่ง ครู วิทยฐานะครูชำนาญการ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"/>
          <p:cNvSpPr/>
          <p:nvPr/>
        </p:nvSpPr>
        <p:spPr>
          <a:xfrm>
            <a:off x="0" y="0"/>
            <a:ext cx="7600230" cy="10692000"/>
          </a:xfrm>
          <a:custGeom>
            <a:rect b="b" l="l" r="r" t="t"/>
            <a:pathLst>
              <a:path extrusionOk="0" h="10692000" w="7600230">
                <a:moveTo>
                  <a:pt x="0" y="0"/>
                </a:moveTo>
                <a:lnTo>
                  <a:pt x="7600230" y="0"/>
                </a:lnTo>
                <a:lnTo>
                  <a:pt x="76002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4" name="Google Shape;264;p14"/>
          <p:cNvGrpSpPr/>
          <p:nvPr/>
        </p:nvGrpSpPr>
        <p:grpSpPr>
          <a:xfrm>
            <a:off x="-735885" y="4644000"/>
            <a:ext cx="9072000" cy="3024000"/>
            <a:chOff x="0" y="0"/>
            <a:chExt cx="12096000" cy="4032000"/>
          </a:xfrm>
        </p:grpSpPr>
        <p:sp>
          <p:nvSpPr>
            <p:cNvPr id="265" name="Google Shape;265;p14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66" name="Google Shape;266;p14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67" name="Google Shape;267;p14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68" name="Google Shape;268;p14"/>
          <p:cNvGrpSpPr/>
          <p:nvPr/>
        </p:nvGrpSpPr>
        <p:grpSpPr>
          <a:xfrm>
            <a:off x="-184303" y="-79734"/>
            <a:ext cx="8068404" cy="8022951"/>
            <a:chOff x="0" y="-106313"/>
            <a:chExt cx="10757872" cy="10697268"/>
          </a:xfrm>
        </p:grpSpPr>
        <p:sp>
          <p:nvSpPr>
            <p:cNvPr id="269" name="Google Shape;269;p14"/>
            <p:cNvSpPr/>
            <p:nvPr/>
          </p:nvSpPr>
          <p:spPr>
            <a:xfrm>
              <a:off x="245737" y="6811529"/>
              <a:ext cx="10133640" cy="3779426"/>
            </a:xfrm>
            <a:custGeom>
              <a:rect b="b" l="l" r="r" t="t"/>
              <a:pathLst>
                <a:path extrusionOk="0" h="3779426" w="10133640">
                  <a:moveTo>
                    <a:pt x="0" y="0"/>
                  </a:moveTo>
                  <a:lnTo>
                    <a:pt x="10133640" y="0"/>
                  </a:lnTo>
                  <a:lnTo>
                    <a:pt x="10133640" y="3779425"/>
                  </a:lnTo>
                  <a:lnTo>
                    <a:pt x="0" y="37794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-93644"/>
              </a:stretch>
            </a:blipFill>
            <a:ln>
              <a:noFill/>
            </a:ln>
          </p:spPr>
        </p:sp>
        <p:grpSp>
          <p:nvGrpSpPr>
            <p:cNvPr id="270" name="Google Shape;270;p14"/>
            <p:cNvGrpSpPr/>
            <p:nvPr/>
          </p:nvGrpSpPr>
          <p:grpSpPr>
            <a:xfrm>
              <a:off x="0" y="-106313"/>
              <a:ext cx="10757872" cy="7666448"/>
              <a:chOff x="0" y="-28575"/>
              <a:chExt cx="2891534" cy="2060611"/>
            </a:xfrm>
          </p:grpSpPr>
          <p:sp>
            <p:nvSpPr>
              <p:cNvPr id="271" name="Google Shape;271;p14"/>
              <p:cNvSpPr/>
              <p:nvPr/>
            </p:nvSpPr>
            <p:spPr>
              <a:xfrm>
                <a:off x="0" y="0"/>
                <a:ext cx="2891534" cy="2032036"/>
              </a:xfrm>
              <a:custGeom>
                <a:rect b="b" l="l" r="r" t="t"/>
                <a:pathLst>
                  <a:path extrusionOk="0" h="2032036" w="2891534">
                    <a:moveTo>
                      <a:pt x="0" y="0"/>
                    </a:moveTo>
                    <a:lnTo>
                      <a:pt x="2891534" y="0"/>
                    </a:lnTo>
                    <a:lnTo>
                      <a:pt x="2891534" y="2032036"/>
                    </a:lnTo>
                    <a:lnTo>
                      <a:pt x="0" y="2032036"/>
                    </a:lnTo>
                    <a:close/>
                  </a:path>
                </a:pathLst>
              </a:custGeom>
              <a:solidFill>
                <a:srgbClr val="B7D183"/>
              </a:solidFill>
              <a:ln>
                <a:noFill/>
              </a:ln>
            </p:spPr>
          </p:sp>
          <p:sp>
            <p:nvSpPr>
              <p:cNvPr id="272" name="Google Shape;272;p14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73" name="Google Shape;273;p14"/>
          <p:cNvSpPr/>
          <p:nvPr/>
        </p:nvSpPr>
        <p:spPr>
          <a:xfrm rot="-8860988">
            <a:off x="1328184" y="4662064"/>
            <a:ext cx="5043431" cy="4255395"/>
          </a:xfrm>
          <a:custGeom>
            <a:rect b="b" l="l" r="r" t="t"/>
            <a:pathLst>
              <a:path extrusionOk="0" h="4255395" w="5043431">
                <a:moveTo>
                  <a:pt x="0" y="0"/>
                </a:moveTo>
                <a:lnTo>
                  <a:pt x="5043431" y="0"/>
                </a:lnTo>
                <a:lnTo>
                  <a:pt x="5043431" y="4255395"/>
                </a:lnTo>
                <a:lnTo>
                  <a:pt x="0" y="4255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4" name="Google Shape;274;p14"/>
          <p:cNvGrpSpPr/>
          <p:nvPr/>
        </p:nvGrpSpPr>
        <p:grpSpPr>
          <a:xfrm>
            <a:off x="-791845" y="7668000"/>
            <a:ext cx="9072000" cy="3024000"/>
            <a:chOff x="0" y="0"/>
            <a:chExt cx="12096000" cy="4032000"/>
          </a:xfrm>
        </p:grpSpPr>
        <p:sp>
          <p:nvSpPr>
            <p:cNvPr id="275" name="Google Shape;275;p14"/>
            <p:cNvSpPr/>
            <p:nvPr/>
          </p:nvSpPr>
          <p:spPr>
            <a:xfrm>
              <a:off x="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76" name="Google Shape;276;p14"/>
            <p:cNvSpPr/>
            <p:nvPr/>
          </p:nvSpPr>
          <p:spPr>
            <a:xfrm>
              <a:off x="4032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77" name="Google Shape;277;p14"/>
            <p:cNvSpPr/>
            <p:nvPr/>
          </p:nvSpPr>
          <p:spPr>
            <a:xfrm>
              <a:off x="8064000" y="0"/>
              <a:ext cx="4032000" cy="4032000"/>
            </a:xfrm>
            <a:custGeom>
              <a:rect b="b" l="l" r="r" t="t"/>
              <a:pathLst>
                <a:path extrusionOk="0" h="4032000" w="4032000">
                  <a:moveTo>
                    <a:pt x="0" y="0"/>
                  </a:moveTo>
                  <a:lnTo>
                    <a:pt x="4032000" y="0"/>
                  </a:lnTo>
                  <a:lnTo>
                    <a:pt x="4032000" y="4032000"/>
                  </a:lnTo>
                  <a:lnTo>
                    <a:pt x="0" y="4032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54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78" name="Google Shape;278;p14"/>
          <p:cNvSpPr/>
          <p:nvPr/>
        </p:nvSpPr>
        <p:spPr>
          <a:xfrm>
            <a:off x="2555487" y="5121289"/>
            <a:ext cx="2588823" cy="2506844"/>
          </a:xfrm>
          <a:custGeom>
            <a:rect b="b" l="l" r="r" t="t"/>
            <a:pathLst>
              <a:path extrusionOk="0" h="3343479" w="3452818">
                <a:moveTo>
                  <a:pt x="0" y="0"/>
                </a:moveTo>
                <a:lnTo>
                  <a:pt x="3452819" y="0"/>
                </a:lnTo>
                <a:lnTo>
                  <a:pt x="3452819" y="3343479"/>
                </a:lnTo>
                <a:lnTo>
                  <a:pt x="0" y="3343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79" name="Google Shape;279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14179" y="5346700"/>
            <a:ext cx="1409150" cy="2014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