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saveSubsetFonts="1" autoCompressPictures="0">
  <p:sldMasterIdLst>
    <p:sldMasterId id="2147483648" r:id="rId1"/>
    <p:sldMasterId id="2147487773" r:id="rId2"/>
  </p:sldMasterIdLst>
  <p:notesMasterIdLst>
    <p:notesMasterId r:id="rId15"/>
  </p:notesMasterIdLst>
  <p:handoutMasterIdLst>
    <p:handoutMasterId r:id="rId16"/>
  </p:handoutMasterIdLst>
  <p:sldIdLst>
    <p:sldId id="605" r:id="rId3"/>
    <p:sldId id="646" r:id="rId4"/>
    <p:sldId id="647" r:id="rId5"/>
    <p:sldId id="546" r:id="rId6"/>
    <p:sldId id="548" r:id="rId7"/>
    <p:sldId id="648" r:id="rId8"/>
    <p:sldId id="650" r:id="rId9"/>
    <p:sldId id="643" r:id="rId10"/>
    <p:sldId id="644" r:id="rId11"/>
    <p:sldId id="645" r:id="rId12"/>
    <p:sldId id="628" r:id="rId13"/>
    <p:sldId id="534" r:id="rId14"/>
  </p:sldIdLst>
  <p:sldSz cx="8961438" cy="6721475"/>
  <p:notesSz cx="9931400" cy="6794500"/>
  <p:embeddedFontLst>
    <p:embeddedFont>
      <p:font typeface="MS PGothic" panose="020B0600070205080204" pitchFamily="34" charset="-128"/>
      <p:regular r:id="rId17"/>
    </p:embeddedFont>
    <p:embeddedFont>
      <p:font typeface="Calibri Light" panose="020F0302020204030204" pitchFamily="34" charset="0"/>
      <p:regular r:id="rId18"/>
      <p:italic r:id="rId19"/>
    </p:embeddedFont>
    <p:embeddedFont>
      <p:font typeface="MS PGothic" panose="020B0600070205080204" pitchFamily="34" charset="-128"/>
      <p:regular r:id="rId17"/>
    </p:embeddedFont>
    <p:embeddedFont>
      <p:font typeface="Cordia New" panose="020B0304020202020204" pitchFamily="34" charset="-34"/>
      <p:regular r:id="rId20"/>
      <p:bold r:id="rId21"/>
      <p:italic r:id="rId22"/>
      <p:boldItalic r:id="rId23"/>
    </p:embeddedFont>
    <p:embeddedFont>
      <p:font typeface="TH SarabunPSK" panose="020B0500040200020003" pitchFamily="34" charset="-34"/>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Angsana New" panose="02020603050405020304" pitchFamily="18" charset="-34"/>
      <p:regular r:id="rId32"/>
      <p:bold r:id="rId33"/>
      <p:italic r:id="rId34"/>
      <p:boldItalic r:id="rId35"/>
    </p:embeddedFont>
  </p:embeddedFontLst>
  <p:custDataLst>
    <p:tags r:id="rId36"/>
  </p:custDataLst>
  <p:defaultTextStyle>
    <a:defPPr>
      <a:defRPr lang="en-US"/>
    </a:defPPr>
    <a:lvl1pPr algn="l" rtl="0" eaLnBrk="0" fontAlgn="base" hangingPunct="0">
      <a:spcBef>
        <a:spcPct val="0"/>
      </a:spcBef>
      <a:spcAft>
        <a:spcPct val="0"/>
      </a:spcAft>
      <a:defRPr sz="1400" b="1" kern="1200">
        <a:solidFill>
          <a:schemeClr val="folHlink"/>
        </a:solidFill>
        <a:latin typeface="Arial" panose="020B0604020202020204" pitchFamily="34" charset="0"/>
        <a:ea typeface="+mn-ea"/>
        <a:cs typeface="Angsana New" panose="02020603050405020304" pitchFamily="18" charset="-34"/>
      </a:defRPr>
    </a:lvl1pPr>
    <a:lvl2pPr marL="452438" indent="1588" algn="l" rtl="0" eaLnBrk="0" fontAlgn="base" hangingPunct="0">
      <a:spcBef>
        <a:spcPct val="0"/>
      </a:spcBef>
      <a:spcAft>
        <a:spcPct val="0"/>
      </a:spcAft>
      <a:defRPr sz="1400" b="1" kern="1200">
        <a:solidFill>
          <a:schemeClr val="folHlink"/>
        </a:solidFill>
        <a:latin typeface="Arial" panose="020B0604020202020204" pitchFamily="34" charset="0"/>
        <a:ea typeface="+mn-ea"/>
        <a:cs typeface="Angsana New" panose="02020603050405020304" pitchFamily="18" charset="-34"/>
      </a:defRPr>
    </a:lvl2pPr>
    <a:lvl3pPr marL="909638" indent="1588" algn="l" rtl="0" eaLnBrk="0" fontAlgn="base" hangingPunct="0">
      <a:spcBef>
        <a:spcPct val="0"/>
      </a:spcBef>
      <a:spcAft>
        <a:spcPct val="0"/>
      </a:spcAft>
      <a:defRPr sz="1400" b="1" kern="1200">
        <a:solidFill>
          <a:schemeClr val="folHlink"/>
        </a:solidFill>
        <a:latin typeface="Arial" panose="020B0604020202020204" pitchFamily="34" charset="0"/>
        <a:ea typeface="+mn-ea"/>
        <a:cs typeface="Angsana New" panose="02020603050405020304" pitchFamily="18" charset="-34"/>
      </a:defRPr>
    </a:lvl3pPr>
    <a:lvl4pPr marL="1366838" indent="1588" algn="l" rtl="0" eaLnBrk="0" fontAlgn="base" hangingPunct="0">
      <a:spcBef>
        <a:spcPct val="0"/>
      </a:spcBef>
      <a:spcAft>
        <a:spcPct val="0"/>
      </a:spcAft>
      <a:defRPr sz="1400" b="1" kern="1200">
        <a:solidFill>
          <a:schemeClr val="folHlink"/>
        </a:solidFill>
        <a:latin typeface="Arial" panose="020B0604020202020204" pitchFamily="34" charset="0"/>
        <a:ea typeface="+mn-ea"/>
        <a:cs typeface="Angsana New" panose="02020603050405020304" pitchFamily="18" charset="-34"/>
      </a:defRPr>
    </a:lvl4pPr>
    <a:lvl5pPr marL="1824038" indent="1588" algn="l" rtl="0" eaLnBrk="0" fontAlgn="base" hangingPunct="0">
      <a:spcBef>
        <a:spcPct val="0"/>
      </a:spcBef>
      <a:spcAft>
        <a:spcPct val="0"/>
      </a:spcAft>
      <a:defRPr sz="1400" b="1" kern="1200">
        <a:solidFill>
          <a:schemeClr val="folHlink"/>
        </a:solidFill>
        <a:latin typeface="Arial" panose="020B0604020202020204" pitchFamily="34" charset="0"/>
        <a:ea typeface="+mn-ea"/>
        <a:cs typeface="Angsana New" panose="02020603050405020304" pitchFamily="18" charset="-34"/>
      </a:defRPr>
    </a:lvl5pPr>
    <a:lvl6pPr marL="2286000" algn="l" defTabSz="914400" rtl="0" eaLnBrk="1" latinLnBrk="0" hangingPunct="1">
      <a:defRPr sz="1400" b="1" kern="1200">
        <a:solidFill>
          <a:schemeClr val="folHlink"/>
        </a:solidFill>
        <a:latin typeface="Arial" panose="020B0604020202020204" pitchFamily="34" charset="0"/>
        <a:ea typeface="+mn-ea"/>
        <a:cs typeface="Angsana New" panose="02020603050405020304" pitchFamily="18" charset="-34"/>
      </a:defRPr>
    </a:lvl6pPr>
    <a:lvl7pPr marL="2743200" algn="l" defTabSz="914400" rtl="0" eaLnBrk="1" latinLnBrk="0" hangingPunct="1">
      <a:defRPr sz="1400" b="1" kern="1200">
        <a:solidFill>
          <a:schemeClr val="folHlink"/>
        </a:solidFill>
        <a:latin typeface="Arial" panose="020B0604020202020204" pitchFamily="34" charset="0"/>
        <a:ea typeface="+mn-ea"/>
        <a:cs typeface="Angsana New" panose="02020603050405020304" pitchFamily="18" charset="-34"/>
      </a:defRPr>
    </a:lvl7pPr>
    <a:lvl8pPr marL="3200400" algn="l" defTabSz="914400" rtl="0" eaLnBrk="1" latinLnBrk="0" hangingPunct="1">
      <a:defRPr sz="1400" b="1" kern="1200">
        <a:solidFill>
          <a:schemeClr val="folHlink"/>
        </a:solidFill>
        <a:latin typeface="Arial" panose="020B0604020202020204" pitchFamily="34" charset="0"/>
        <a:ea typeface="+mn-ea"/>
        <a:cs typeface="Angsana New" panose="02020603050405020304" pitchFamily="18" charset="-34"/>
      </a:defRPr>
    </a:lvl8pPr>
    <a:lvl9pPr marL="3657600" algn="l" defTabSz="914400" rtl="0" eaLnBrk="1" latinLnBrk="0" hangingPunct="1">
      <a:defRPr sz="1400" b="1" kern="1200">
        <a:solidFill>
          <a:schemeClr val="folHlink"/>
        </a:solidFill>
        <a:latin typeface="Arial" panose="020B0604020202020204" pitchFamily="34" charset="0"/>
        <a:ea typeface="+mn-ea"/>
        <a:cs typeface="Angsana New" panose="02020603050405020304" pitchFamily="18" charset="-34"/>
      </a:defRPr>
    </a:lvl9pPr>
  </p:defaultTextStyle>
  <p:modifyVerifier cryptProviderType="rsaAES" cryptAlgorithmClass="hash" cryptAlgorithmType="typeAny" cryptAlgorithmSid="14" spinCount="100000" saltData="GOS2FZY76FmZddo9JDjAgw==" hashData="j1bZTzqv8AFGE0E8XzlyAJdpdOoVSZF433mfbj4RkqMOR7f7XDXAkdqhmPirJJO4LpZLm3Npm/S3rIz9vryKYA=="/>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2140">
          <p15:clr>
            <a:srgbClr val="A4A3A4"/>
          </p15:clr>
        </p15:guide>
        <p15:guide id="2" pos="31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FF00"/>
    <a:srgbClr val="669900"/>
    <a:srgbClr val="FF6600"/>
    <a:srgbClr val="CCFF66"/>
    <a:srgbClr val="CCCC00"/>
    <a:srgbClr val="99CC00"/>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71" autoAdjust="0"/>
    <p:restoredTop sz="91194" autoAdjust="0"/>
  </p:normalViewPr>
  <p:slideViewPr>
    <p:cSldViewPr snapToGrid="0">
      <p:cViewPr varScale="1">
        <p:scale>
          <a:sx n="82" d="100"/>
          <a:sy n="82" d="100"/>
        </p:scale>
        <p:origin x="1572" y="66"/>
      </p:cViewPr>
      <p:guideLst>
        <p:guide orient="horz"/>
        <p:guide/>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3268"/>
    </p:cViewPr>
  </p:sorterViewPr>
  <p:notesViewPr>
    <p:cSldViewPr snapToGrid="0">
      <p:cViewPr varScale="1">
        <p:scale>
          <a:sx n="133" d="100"/>
          <a:sy n="133" d="100"/>
        </p:scale>
        <p:origin x="-258" y="-90"/>
      </p:cViewPr>
      <p:guideLst>
        <p:guide orient="horz" pos="2140"/>
        <p:guide pos="312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theme" Target="theme/theme1.xml"/><Relationship Id="rId21" Type="http://schemas.openxmlformats.org/officeDocument/2006/relationships/font" Target="fonts/font5.fntdata"/><Relationship Id="rId34" Type="http://schemas.openxmlformats.org/officeDocument/2006/relationships/font" Target="fonts/font1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8" Type="http://schemas.openxmlformats.org/officeDocument/2006/relationships/slide" Target="slides/slide6.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3479" tIns="46740" rIns="93479" bIns="46740" numCol="1" anchor="t" anchorCtr="0" compatLnSpc="1">
            <a:prstTxWarp prst="textNoShape">
              <a:avLst/>
            </a:prstTxWarp>
          </a:bodyPr>
          <a:lstStyle>
            <a:lvl1pPr defTabSz="934437" eaLnBrk="1" hangingPunct="1">
              <a:buSzTx/>
              <a:defRPr sz="1300" b="0">
                <a:solidFill>
                  <a:schemeClr val="tx1"/>
                </a:solidFill>
                <a:latin typeface="Times New Roman" pitchFamily="18" charset="0"/>
                <a:ea typeface="MS PGothic" pitchFamily="34" charset="-128"/>
                <a:cs typeface="+mn-cs"/>
              </a:defRPr>
            </a:lvl1pPr>
          </a:lstStyle>
          <a:p>
            <a:pPr>
              <a:defRPr/>
            </a:pPr>
            <a:endParaRPr lang="de-DE"/>
          </a:p>
        </p:txBody>
      </p:sp>
      <p:sp>
        <p:nvSpPr>
          <p:cNvPr id="7171" name="Rectangle 3"/>
          <p:cNvSpPr>
            <a:spLocks noGrp="1" noChangeArrowheads="1"/>
          </p:cNvSpPr>
          <p:nvPr>
            <p:ph type="dt" sz="quarter" idx="1"/>
          </p:nvPr>
        </p:nvSpPr>
        <p:spPr bwMode="auto">
          <a:xfrm>
            <a:off x="5629275" y="0"/>
            <a:ext cx="4302125" cy="339725"/>
          </a:xfrm>
          <a:prstGeom prst="rect">
            <a:avLst/>
          </a:prstGeom>
          <a:noFill/>
          <a:ln w="9525">
            <a:noFill/>
            <a:miter lim="800000"/>
            <a:headEnd/>
            <a:tailEnd/>
          </a:ln>
          <a:effectLst/>
        </p:spPr>
        <p:txBody>
          <a:bodyPr vert="horz" wrap="square" lIns="93479" tIns="46740" rIns="93479" bIns="46740" numCol="1" anchor="t" anchorCtr="0" compatLnSpc="1">
            <a:prstTxWarp prst="textNoShape">
              <a:avLst/>
            </a:prstTxWarp>
          </a:bodyPr>
          <a:lstStyle>
            <a:lvl1pPr algn="r" defTabSz="934437" eaLnBrk="1" hangingPunct="1">
              <a:buSzTx/>
              <a:defRPr sz="1300" b="0">
                <a:solidFill>
                  <a:schemeClr val="tx1"/>
                </a:solidFill>
                <a:latin typeface="Times New Roman" pitchFamily="18" charset="0"/>
                <a:ea typeface="MS PGothic" pitchFamily="34" charset="-128"/>
                <a:cs typeface="+mn-cs"/>
              </a:defRPr>
            </a:lvl1pPr>
          </a:lstStyle>
          <a:p>
            <a:pPr>
              <a:defRPr/>
            </a:pPr>
            <a:fld id="{AD0FF896-1574-41C6-9EE1-C1EDFE37987C}" type="datetime1">
              <a:rPr lang="en-US"/>
              <a:pPr>
                <a:defRPr/>
              </a:pPr>
              <a:t>4/3/2020</a:t>
            </a:fld>
            <a:endParaRPr lang="en-US"/>
          </a:p>
        </p:txBody>
      </p:sp>
      <p:sp>
        <p:nvSpPr>
          <p:cNvPr id="7172" name="Rectangle 4"/>
          <p:cNvSpPr>
            <a:spLocks noGrp="1" noChangeArrowheads="1"/>
          </p:cNvSpPr>
          <p:nvPr>
            <p:ph type="ftr" sz="quarter" idx="2"/>
          </p:nvPr>
        </p:nvSpPr>
        <p:spPr bwMode="auto">
          <a:xfrm>
            <a:off x="0" y="6454775"/>
            <a:ext cx="4302125" cy="339725"/>
          </a:xfrm>
          <a:prstGeom prst="rect">
            <a:avLst/>
          </a:prstGeom>
          <a:noFill/>
          <a:ln w="9525">
            <a:noFill/>
            <a:miter lim="800000"/>
            <a:headEnd/>
            <a:tailEnd/>
          </a:ln>
          <a:effectLst/>
        </p:spPr>
        <p:txBody>
          <a:bodyPr vert="horz" wrap="square" lIns="93479" tIns="46740" rIns="93479" bIns="46740" numCol="1" anchor="b" anchorCtr="0" compatLnSpc="1">
            <a:prstTxWarp prst="textNoShape">
              <a:avLst/>
            </a:prstTxWarp>
          </a:bodyPr>
          <a:lstStyle>
            <a:lvl1pPr defTabSz="934437" eaLnBrk="1" hangingPunct="1">
              <a:buSzTx/>
              <a:defRPr sz="1300" b="0">
                <a:solidFill>
                  <a:schemeClr val="tx1"/>
                </a:solidFill>
                <a:latin typeface="Times New Roman" pitchFamily="18" charset="0"/>
                <a:ea typeface="MS PGothic" pitchFamily="34" charset="-128"/>
                <a:cs typeface="+mn-cs"/>
              </a:defRPr>
            </a:lvl1pPr>
          </a:lstStyle>
          <a:p>
            <a:pPr>
              <a:defRPr/>
            </a:pPr>
            <a:endParaRPr lang="de-DE"/>
          </a:p>
        </p:txBody>
      </p:sp>
      <p:sp>
        <p:nvSpPr>
          <p:cNvPr id="7173" name="Rectangle 5"/>
          <p:cNvSpPr>
            <a:spLocks noGrp="1" noChangeArrowheads="1"/>
          </p:cNvSpPr>
          <p:nvPr>
            <p:ph type="sldNum" sz="quarter" idx="3"/>
          </p:nvPr>
        </p:nvSpPr>
        <p:spPr bwMode="auto">
          <a:xfrm>
            <a:off x="5629275" y="6454775"/>
            <a:ext cx="4302125" cy="339725"/>
          </a:xfrm>
          <a:prstGeom prst="rect">
            <a:avLst/>
          </a:prstGeom>
          <a:noFill/>
          <a:ln w="9525">
            <a:noFill/>
            <a:miter lim="800000"/>
            <a:headEnd/>
            <a:tailEnd/>
          </a:ln>
          <a:effectLst/>
        </p:spPr>
        <p:txBody>
          <a:bodyPr vert="horz" wrap="square" lIns="93479" tIns="46740" rIns="93479" bIns="46740" numCol="1" anchor="b" anchorCtr="0" compatLnSpc="1">
            <a:prstTxWarp prst="textNoShape">
              <a:avLst/>
            </a:prstTxWarp>
          </a:bodyPr>
          <a:lstStyle>
            <a:lvl1pPr algn="r" defTabSz="933450" eaLnBrk="1" hangingPunct="1">
              <a:defRPr sz="1300" b="0">
                <a:solidFill>
                  <a:schemeClr val="tx1"/>
                </a:solidFill>
                <a:latin typeface="Times New Roman" panose="02020603050405020304" pitchFamily="18" charset="0"/>
                <a:ea typeface="MS PGothic" panose="020B0600070205080204" pitchFamily="34" charset="-128"/>
              </a:defRPr>
            </a:lvl1pPr>
          </a:lstStyle>
          <a:p>
            <a:pPr>
              <a:defRPr/>
            </a:pPr>
            <a:fld id="{E0899ED3-889F-4BB4-9ECE-B058EC835BF5}" type="slidenum">
              <a:rPr lang="en-US" altLang="th-TH"/>
              <a:pPr>
                <a:defRPr/>
              </a:pPr>
              <a:t>‹#›</a:t>
            </a:fld>
            <a:endParaRPr lang="en-US" altLang="th-TH"/>
          </a:p>
        </p:txBody>
      </p:sp>
    </p:spTree>
    <p:extLst>
      <p:ext uri="{BB962C8B-B14F-4D97-AF65-F5344CB8AC3E}">
        <p14:creationId xmlns:p14="http://schemas.microsoft.com/office/powerpoint/2010/main" val="3586692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4"/>
          <p:cNvSpPr>
            <a:spLocks noGrp="1" noRot="1" noChangeAspect="1" noChangeArrowheads="1" noTextEdit="1"/>
          </p:cNvSpPr>
          <p:nvPr>
            <p:ph type="sldImg" idx="2"/>
          </p:nvPr>
        </p:nvSpPr>
        <p:spPr bwMode="auto">
          <a:xfrm>
            <a:off x="1066800" y="874713"/>
            <a:ext cx="7739063"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5125" name="Rectangle 5"/>
          <p:cNvSpPr>
            <a:spLocks noGrp="1" noChangeArrowheads="1"/>
          </p:cNvSpPr>
          <p:nvPr>
            <p:ph type="body" sz="quarter" idx="3"/>
          </p:nvPr>
        </p:nvSpPr>
        <p:spPr bwMode="auto">
          <a:xfrm>
            <a:off x="1187450" y="252413"/>
            <a:ext cx="7597775" cy="22066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lvl="0"/>
            <a:r>
              <a:rPr lang="de-DE" noProof="0"/>
              <a:t>Click to edit Master text styles</a:t>
            </a:r>
          </a:p>
        </p:txBody>
      </p:sp>
      <p:sp>
        <p:nvSpPr>
          <p:cNvPr id="5127" name="pg num"/>
          <p:cNvSpPr>
            <a:spLocks noGrp="1" noChangeArrowheads="1"/>
          </p:cNvSpPr>
          <p:nvPr>
            <p:ph type="sldNum" sz="quarter" idx="5"/>
          </p:nvPr>
        </p:nvSpPr>
        <p:spPr bwMode="auto">
          <a:xfrm>
            <a:off x="8840788" y="6469063"/>
            <a:ext cx="790575" cy="200025"/>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algn="r" defTabSz="933450" eaLnBrk="1" hangingPunct="1">
              <a:defRPr sz="1300" b="0">
                <a:solidFill>
                  <a:schemeClr val="tx1"/>
                </a:solidFill>
                <a:ea typeface="MS PGothic" panose="020B0600070205080204" pitchFamily="34" charset="-128"/>
              </a:defRPr>
            </a:lvl1pPr>
          </a:lstStyle>
          <a:p>
            <a:pPr>
              <a:defRPr/>
            </a:pPr>
            <a:fld id="{1D6B4A40-FE65-4439-ADBA-9998DA555D5D}" type="slidenum">
              <a:rPr lang="de-DE" altLang="th-TH"/>
              <a:pPr>
                <a:defRPr/>
              </a:pPr>
              <a:t>‹#›</a:t>
            </a:fld>
            <a:endParaRPr lang="de-DE" altLang="th-TH"/>
          </a:p>
        </p:txBody>
      </p:sp>
      <p:sp>
        <p:nvSpPr>
          <p:cNvPr id="15365" name="McK Separator" hidden="1"/>
          <p:cNvSpPr>
            <a:spLocks noChangeShapeType="1"/>
          </p:cNvSpPr>
          <p:nvPr/>
        </p:nvSpPr>
        <p:spPr bwMode="auto">
          <a:xfrm>
            <a:off x="1190625" y="1030288"/>
            <a:ext cx="7594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7947" tIns="43973" rIns="87947" bIns="43973"/>
          <a:lstStyle/>
          <a:p>
            <a:endParaRPr lang="th-TH"/>
          </a:p>
        </p:txBody>
      </p:sp>
      <p:sp>
        <p:nvSpPr>
          <p:cNvPr id="5138" name="doc id"/>
          <p:cNvSpPr>
            <a:spLocks noGrp="1" noChangeArrowheads="1"/>
          </p:cNvSpPr>
          <p:nvPr>
            <p:ph type="ftr" sz="quarter" idx="4"/>
          </p:nvPr>
        </p:nvSpPr>
        <p:spPr bwMode="auto">
          <a:xfrm>
            <a:off x="7634288" y="77788"/>
            <a:ext cx="1997075" cy="153987"/>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4437" eaLnBrk="1" hangingPunct="1">
              <a:buSzTx/>
              <a:defRPr sz="1000" b="0">
                <a:solidFill>
                  <a:schemeClr val="tx1"/>
                </a:solidFill>
                <a:latin typeface="Arial" pitchFamily="-110" charset="0"/>
                <a:ea typeface="+mn-ea"/>
                <a:cs typeface="+mn-cs"/>
              </a:defRPr>
            </a:lvl1pPr>
          </a:lstStyle>
          <a:p>
            <a:pPr>
              <a:defRPr/>
            </a:pPr>
            <a:r>
              <a:rPr lang="de-DE"/>
              <a:t>BVA-ZWH-087-2008xxxx-VMS3-v6</a:t>
            </a:r>
          </a:p>
        </p:txBody>
      </p:sp>
    </p:spTree>
    <p:extLst>
      <p:ext uri="{BB962C8B-B14F-4D97-AF65-F5344CB8AC3E}">
        <p14:creationId xmlns:p14="http://schemas.microsoft.com/office/powerpoint/2010/main" val="4029884326"/>
      </p:ext>
    </p:extLst>
  </p:cSld>
  <p:clrMap bg1="lt1" tx1="dk1" bg2="lt2" tx2="dk2" accent1="accent1" accent2="accent2" accent3="accent3" accent4="accent4" accent5="accent5" accent6="accent6" hlink="hlink" folHlink="folHlink"/>
  <p:hf hdr="0" dt="0"/>
  <p:notesStyle>
    <a:lvl1pPr algn="l" rtl="0" eaLnBrk="0" fontAlgn="base" hangingPunct="0">
      <a:lnSpc>
        <a:spcPct val="90000"/>
      </a:lnSpc>
      <a:spcBef>
        <a:spcPct val="0"/>
      </a:spcBef>
      <a:spcAft>
        <a:spcPct val="0"/>
      </a:spcAft>
      <a:defRPr sz="1600" b="1" kern="1200">
        <a:solidFill>
          <a:schemeClr val="tx1"/>
        </a:solidFill>
        <a:latin typeface="Arial" pitchFamily="-110" charset="0"/>
        <a:ea typeface="MS PGothic" pitchFamily="34" charset="-128"/>
        <a:cs typeface="ＭＳ Ｐゴシック" pitchFamily="-110" charset="-128"/>
      </a:defRPr>
    </a:lvl1pPr>
    <a:lvl2pPr marL="742950" indent="-285750" algn="l" rtl="0" eaLnBrk="0" fontAlgn="base" hangingPunct="0">
      <a:spcBef>
        <a:spcPct val="30000"/>
      </a:spcBef>
      <a:spcAft>
        <a:spcPct val="0"/>
      </a:spcAft>
      <a:defRPr sz="1200" kern="1200">
        <a:solidFill>
          <a:schemeClr val="tx1"/>
        </a:solidFill>
        <a:latin typeface="Times New Roman" pitchFamily="-110" charset="0"/>
        <a:ea typeface="MS PGothic" pitchFamily="34" charset="-128"/>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10" charset="0"/>
        <a:ea typeface="MS PGothic" pitchFamily="34" charset="-128"/>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10" charset="0"/>
        <a:ea typeface="MS PGothic" pitchFamily="34" charset="-128"/>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10" charset="0"/>
        <a:ea typeface="MS PGothic" pitchFamily="34" charset="-128"/>
        <a:cs typeface="+mn-cs"/>
      </a:defRPr>
    </a:lvl5pPr>
    <a:lvl6pPr marL="2284790" algn="l" defTabSz="456955" rtl="0" eaLnBrk="1" latinLnBrk="0" hangingPunct="1">
      <a:defRPr sz="1200" kern="1200">
        <a:solidFill>
          <a:schemeClr val="tx1"/>
        </a:solidFill>
        <a:latin typeface="+mn-lt"/>
        <a:ea typeface="+mn-ea"/>
        <a:cs typeface="+mn-cs"/>
      </a:defRPr>
    </a:lvl6pPr>
    <a:lvl7pPr marL="2741745" algn="l" defTabSz="456955" rtl="0" eaLnBrk="1" latinLnBrk="0" hangingPunct="1">
      <a:defRPr sz="1200" kern="1200">
        <a:solidFill>
          <a:schemeClr val="tx1"/>
        </a:solidFill>
        <a:latin typeface="+mn-lt"/>
        <a:ea typeface="+mn-ea"/>
        <a:cs typeface="+mn-cs"/>
      </a:defRPr>
    </a:lvl7pPr>
    <a:lvl8pPr marL="3198703" algn="l" defTabSz="456955" rtl="0" eaLnBrk="1" latinLnBrk="0" hangingPunct="1">
      <a:defRPr sz="1200" kern="1200">
        <a:solidFill>
          <a:schemeClr val="tx1"/>
        </a:solidFill>
        <a:latin typeface="+mn-lt"/>
        <a:ea typeface="+mn-ea"/>
        <a:cs typeface="+mn-cs"/>
      </a:defRPr>
    </a:lvl8pPr>
    <a:lvl9pPr marL="3655663" algn="l" defTabSz="4569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ChangeArrowheads="1" noTextEdit="1"/>
          </p:cNvSpPr>
          <p:nvPr>
            <p:ph type="sldImg"/>
          </p:nvPr>
        </p:nvSpPr>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h-TH" altLang="th-TH" smtClean="0">
              <a:latin typeface="Arial" panose="020B0604020202020204" pitchFamily="34"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lnSpc>
                <a:spcPct val="90000"/>
              </a:lnSpc>
              <a:defRPr sz="1600" b="1">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3345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3345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3345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lnSpc>
                <a:spcPct val="100000"/>
              </a:lnSpc>
            </a:pPr>
            <a:fld id="{7B7BF349-AA60-46C3-A454-D286FA238CCC}" type="slidenum">
              <a:rPr lang="de-DE" altLang="th-TH" sz="1300" b="0" smtClean="0"/>
              <a:pPr>
                <a:lnSpc>
                  <a:spcPct val="100000"/>
                </a:lnSpc>
              </a:pPr>
              <a:t>1</a:t>
            </a:fld>
            <a:endParaRPr lang="de-DE" altLang="th-TH" sz="1300" b="0" smtClean="0"/>
          </a:p>
        </p:txBody>
      </p:sp>
      <p:sp>
        <p:nvSpPr>
          <p:cNvPr id="5" name="Footer Placeholder 4"/>
          <p:cNvSpPr>
            <a:spLocks noGrp="1"/>
          </p:cNvSpPr>
          <p:nvPr>
            <p:ph type="ftr" sz="quarter" idx="4"/>
          </p:nvPr>
        </p:nvSpPr>
        <p:spPr/>
        <p:txBody>
          <a:bodyPr/>
          <a:lstStyle/>
          <a:p>
            <a:pPr>
              <a:defRPr/>
            </a:pPr>
            <a:r>
              <a:rPr lang="de-DE"/>
              <a:t>BVA-ZWH-087-2008xxxx-VMS3-v6</a:t>
            </a:r>
          </a:p>
        </p:txBody>
      </p:sp>
    </p:spTree>
    <p:extLst>
      <p:ext uri="{BB962C8B-B14F-4D97-AF65-F5344CB8AC3E}">
        <p14:creationId xmlns:p14="http://schemas.microsoft.com/office/powerpoint/2010/main" val="2312091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ChangeArrowheads="1" noTextEdit="1"/>
          </p:cNvSpPr>
          <p:nvPr>
            <p:ph type="sldImg"/>
          </p:nvPr>
        </p:nvSpPr>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h-TH" altLang="th-TH" smtClean="0">
              <a:latin typeface="Arial" panose="020B0604020202020204" pitchFamily="34" charset="0"/>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lnSpc>
                <a:spcPct val="90000"/>
              </a:lnSpc>
              <a:defRPr sz="1600" b="1">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3345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3345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3345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lnSpc>
                <a:spcPct val="100000"/>
              </a:lnSpc>
            </a:pPr>
            <a:fld id="{1A96A926-D9D8-4067-ADCB-8AC78FB6BFAB}" type="slidenum">
              <a:rPr lang="de-DE" altLang="th-TH" sz="1300" b="0" smtClean="0"/>
              <a:pPr>
                <a:lnSpc>
                  <a:spcPct val="100000"/>
                </a:lnSpc>
              </a:pPr>
              <a:t>2</a:t>
            </a:fld>
            <a:endParaRPr lang="de-DE" altLang="th-TH" sz="1300" b="0" smtClean="0"/>
          </a:p>
        </p:txBody>
      </p:sp>
      <p:sp>
        <p:nvSpPr>
          <p:cNvPr id="5" name="Footer Placeholder 4"/>
          <p:cNvSpPr>
            <a:spLocks noGrp="1"/>
          </p:cNvSpPr>
          <p:nvPr>
            <p:ph type="ftr" sz="quarter" idx="4"/>
          </p:nvPr>
        </p:nvSpPr>
        <p:spPr/>
        <p:txBody>
          <a:bodyPr/>
          <a:lstStyle/>
          <a:p>
            <a:pPr>
              <a:defRPr/>
            </a:pPr>
            <a:r>
              <a:rPr lang="de-DE"/>
              <a:t>BVA-ZWH-087-2008xxxx-VMS3-v6</a:t>
            </a:r>
          </a:p>
        </p:txBody>
      </p:sp>
    </p:spTree>
    <p:extLst>
      <p:ext uri="{BB962C8B-B14F-4D97-AF65-F5344CB8AC3E}">
        <p14:creationId xmlns:p14="http://schemas.microsoft.com/office/powerpoint/2010/main" val="2515079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ChangeArrowheads="1" noTextEdit="1"/>
          </p:cNvSpPr>
          <p:nvPr>
            <p:ph type="sldImg"/>
          </p:nvPr>
        </p:nvSpPr>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th-TH" smtClean="0">
                <a:latin typeface="Arial" panose="020B0604020202020204" pitchFamily="34" charset="0"/>
              </a:rPr>
              <a:t>Kevin Ashton first used the term during his presentation on RFID and supply chain for Proctor &amp; Gamble in 1999.</a:t>
            </a:r>
          </a:p>
          <a:p>
            <a:r>
              <a:rPr lang="en-US" altLang="th-TH" smtClean="0">
                <a:latin typeface="Arial" panose="020B0604020202020204" pitchFamily="34" charset="0"/>
              </a:rPr>
              <a:t>The first IoT device is the ATM, created back in 1974.</a:t>
            </a:r>
          </a:p>
          <a:p>
            <a:r>
              <a:rPr lang="en-US" altLang="th-TH" smtClean="0">
                <a:latin typeface="Arial" panose="020B0604020202020204" pitchFamily="34" charset="0"/>
              </a:rPr>
              <a:t>Machine to Machine Communications (M2M) is the forbearer of IoT (and will still be in use alongside IoT). Both rely on devices communicating with each other via a network, but M2M “tends to have a more commercial and industrial connotation” while IoT defines a broader range of devices, according to Sierra Wireless.</a:t>
            </a:r>
          </a:p>
          <a:p>
            <a:r>
              <a:rPr lang="en-US" altLang="th-TH" smtClean="0">
                <a:latin typeface="Arial" panose="020B0604020202020204" pitchFamily="34" charset="0"/>
              </a:rPr>
              <a:t>    Cisco lists the industries benefiting from IoT. The list includes Manufacturing, Energy, Transportation, Smart Cities, Government, Education, Retail, Healthcare, and Financial Services.</a:t>
            </a:r>
          </a:p>
          <a:p>
            <a:r>
              <a:rPr lang="en-US" altLang="th-TH" smtClean="0">
                <a:latin typeface="Arial" panose="020B0604020202020204" pitchFamily="34" charset="0"/>
              </a:rPr>
              <a:t>    Siemens’s research suggests that there will be 26 billion IoT devices by 2020.</a:t>
            </a:r>
          </a:p>
          <a:p>
            <a:r>
              <a:rPr lang="en-US" altLang="th-TH" smtClean="0">
                <a:latin typeface="Arial" panose="020B0604020202020204" pitchFamily="34" charset="0"/>
              </a:rPr>
              <a:t>    Gartner predicts that a quarter billion connected cars will be in use by 2020.</a:t>
            </a:r>
          </a:p>
          <a:p>
            <a:r>
              <a:rPr lang="en-US" altLang="th-TH" smtClean="0">
                <a:latin typeface="Arial" panose="020B0604020202020204" pitchFamily="34" charset="0"/>
              </a:rPr>
              <a:t>    IoT may contain devices as small as dust that can be sprayed or injected. The devices may also be large enough to encompass an entire city.</a:t>
            </a:r>
          </a:p>
          <a:p>
            <a:r>
              <a:rPr lang="en-US" altLang="th-TH" smtClean="0">
                <a:latin typeface="Arial" panose="020B0604020202020204" pitchFamily="34" charset="0"/>
              </a:rPr>
              <a:t>    Smart clothing will be included in the marketplace of IoT devices. Tractica wrote that “sports enthusiasts are leading the adoption of smart clothing with sensor-infused shirts, shorts, sports bras, and socks that provide biometric data on muscle activity, breathing rate, and heart activity zones, all data that is not currently tracked by fitness bands or smart watches.”</a:t>
            </a:r>
          </a:p>
          <a:p>
            <a:r>
              <a:rPr lang="en-US" altLang="th-TH" smtClean="0">
                <a:latin typeface="Arial" panose="020B0604020202020204" pitchFamily="34" charset="0"/>
              </a:rPr>
              <a:t>    Gartner also predicts that smart kitchens will save the food and beverage industry 15 percent with its ability to streamline the food ordering process.</a:t>
            </a:r>
          </a:p>
          <a:p>
            <a:r>
              <a:rPr lang="en-US" altLang="th-TH" smtClean="0">
                <a:latin typeface="Arial" panose="020B0604020202020204" pitchFamily="34" charset="0"/>
              </a:rPr>
              <a:t>    According to Cisco’s survey, “60 percent of IoT initiatives stall at the Proof of Concept stage, and only 26 percent of companies have had an IoT initiative that they considered a complete success.” However, the outlook for future successful IoT projects remains optimistic.</a:t>
            </a:r>
          </a:p>
          <a:p>
            <a:r>
              <a:rPr lang="en-US" altLang="th-TH" smtClean="0">
                <a:latin typeface="Arial" panose="020B0604020202020204" pitchFamily="34" charset="0"/>
              </a:rPr>
              <a:t>    Barcelona “produced 30 percent energy savings across the urban lighting system” when they implemented a smart city infrastructure.</a:t>
            </a:r>
          </a:p>
          <a:p>
            <a:endParaRPr lang="th-TH" altLang="th-TH" smtClean="0">
              <a:latin typeface="Arial" panose="020B0604020202020204" pitchFamily="34" charset="0"/>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lnSpc>
                <a:spcPct val="90000"/>
              </a:lnSpc>
              <a:defRPr sz="1600" b="1">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3345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3345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3345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lnSpc>
                <a:spcPct val="100000"/>
              </a:lnSpc>
            </a:pPr>
            <a:fld id="{72C6832B-0551-407E-B20E-15C542CF7AF7}" type="slidenum">
              <a:rPr lang="de-DE" altLang="th-TH" sz="1300" b="0" smtClean="0"/>
              <a:pPr>
                <a:lnSpc>
                  <a:spcPct val="100000"/>
                </a:lnSpc>
              </a:pPr>
              <a:t>4</a:t>
            </a:fld>
            <a:endParaRPr lang="de-DE" altLang="th-TH" sz="1300" b="0" smtClean="0"/>
          </a:p>
        </p:txBody>
      </p:sp>
      <p:sp>
        <p:nvSpPr>
          <p:cNvPr id="5" name="Footer Placeholder 4"/>
          <p:cNvSpPr>
            <a:spLocks noGrp="1"/>
          </p:cNvSpPr>
          <p:nvPr>
            <p:ph type="ftr" sz="quarter" idx="4"/>
          </p:nvPr>
        </p:nvSpPr>
        <p:spPr/>
        <p:txBody>
          <a:bodyPr/>
          <a:lstStyle/>
          <a:p>
            <a:pPr>
              <a:defRPr/>
            </a:pPr>
            <a:r>
              <a:rPr lang="de-DE"/>
              <a:t>BVA-ZWH-087-2008xxxx-VMS3-v6</a:t>
            </a:r>
          </a:p>
        </p:txBody>
      </p:sp>
    </p:spTree>
    <p:extLst>
      <p:ext uri="{BB962C8B-B14F-4D97-AF65-F5344CB8AC3E}">
        <p14:creationId xmlns:p14="http://schemas.microsoft.com/office/powerpoint/2010/main" val="2491697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ChangeArrowheads="1" noTextEdit="1"/>
          </p:cNvSpPr>
          <p:nvPr>
            <p:ph type="sldImg"/>
          </p:nvPr>
        </p:nvSpPr>
        <p:spPr/>
      </p:sp>
      <p:sp>
        <p:nvSpPr>
          <p:cNvPr id="2765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765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lnSpc>
                <a:spcPct val="90000"/>
              </a:lnSpc>
              <a:defRPr sz="1600" b="1">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3345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3345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3345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lnSpc>
                <a:spcPct val="100000"/>
              </a:lnSpc>
            </a:pPr>
            <a:fld id="{82E3D9D1-86E1-42D9-B566-4AE4D9BD5498}" type="slidenum">
              <a:rPr lang="de-DE" altLang="th-TH" sz="1300" b="0" smtClean="0"/>
              <a:pPr>
                <a:lnSpc>
                  <a:spcPct val="100000"/>
                </a:lnSpc>
              </a:pPr>
              <a:t>6</a:t>
            </a:fld>
            <a:endParaRPr lang="de-DE" altLang="th-TH" sz="1300" b="0" smtClean="0"/>
          </a:p>
        </p:txBody>
      </p:sp>
      <p:sp>
        <p:nvSpPr>
          <p:cNvPr id="5" name="Footer Placeholder 4"/>
          <p:cNvSpPr>
            <a:spLocks noGrp="1"/>
          </p:cNvSpPr>
          <p:nvPr>
            <p:ph type="ftr" sz="quarter" idx="4"/>
          </p:nvPr>
        </p:nvSpPr>
        <p:spPr/>
        <p:txBody>
          <a:bodyPr/>
          <a:lstStyle/>
          <a:p>
            <a:pPr>
              <a:defRPr/>
            </a:pPr>
            <a:r>
              <a:rPr lang="de-DE"/>
              <a:t>BVA-ZWH-087-2008xxxx-VMS3-v6</a:t>
            </a:r>
          </a:p>
        </p:txBody>
      </p:sp>
    </p:spTree>
    <p:extLst>
      <p:ext uri="{BB962C8B-B14F-4D97-AF65-F5344CB8AC3E}">
        <p14:creationId xmlns:p14="http://schemas.microsoft.com/office/powerpoint/2010/main" val="1887149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ChangeArrowheads="1" noTextEdit="1"/>
          </p:cNvSpPr>
          <p:nvPr>
            <p:ph type="sldImg"/>
          </p:nvPr>
        </p:nvSpPr>
        <p:spPr/>
      </p:sp>
      <p:sp>
        <p:nvSpPr>
          <p:cNvPr id="29699"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9700"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lnSpc>
                <a:spcPct val="90000"/>
              </a:lnSpc>
              <a:defRPr sz="1600" b="1">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3345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3345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3345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lnSpc>
                <a:spcPct val="100000"/>
              </a:lnSpc>
            </a:pPr>
            <a:fld id="{6B78E6C1-522D-4877-A416-2D879FFB9CBE}" type="slidenum">
              <a:rPr lang="de-DE" altLang="th-TH" sz="1300" b="0" smtClean="0"/>
              <a:pPr>
                <a:lnSpc>
                  <a:spcPct val="100000"/>
                </a:lnSpc>
              </a:pPr>
              <a:t>7</a:t>
            </a:fld>
            <a:endParaRPr lang="de-DE" altLang="th-TH" sz="1300" b="0" smtClean="0"/>
          </a:p>
        </p:txBody>
      </p:sp>
      <p:sp>
        <p:nvSpPr>
          <p:cNvPr id="5" name="Footer Placeholder 4"/>
          <p:cNvSpPr>
            <a:spLocks noGrp="1"/>
          </p:cNvSpPr>
          <p:nvPr>
            <p:ph type="ftr" sz="quarter" idx="4"/>
          </p:nvPr>
        </p:nvSpPr>
        <p:spPr/>
        <p:txBody>
          <a:bodyPr/>
          <a:lstStyle/>
          <a:p>
            <a:pPr>
              <a:defRPr/>
            </a:pPr>
            <a:r>
              <a:rPr lang="de-DE"/>
              <a:t>BVA-ZWH-087-2008xxxx-VMS3-v6</a:t>
            </a:r>
          </a:p>
        </p:txBody>
      </p:sp>
    </p:spTree>
    <p:extLst>
      <p:ext uri="{BB962C8B-B14F-4D97-AF65-F5344CB8AC3E}">
        <p14:creationId xmlns:p14="http://schemas.microsoft.com/office/powerpoint/2010/main" val="4082141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ChangeArrowheads="1" noTextEdit="1"/>
          </p:cNvSpPr>
          <p:nvPr>
            <p:ph type="sldImg"/>
          </p:nvPr>
        </p:nvSpPr>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th-TH" altLang="th-TH" smtClean="0">
                <a:latin typeface="Arial" panose="020B0604020202020204" pitchFamily="34" charset="0"/>
              </a:rPr>
              <a:t>-วิทยาการคอมพิวเตอร์ (</a:t>
            </a:r>
            <a:r>
              <a:rPr lang="en-US" altLang="th-TH" smtClean="0">
                <a:latin typeface="Arial" panose="020B0604020202020204" pitchFamily="34" charset="0"/>
              </a:rPr>
              <a:t>Computer Science: CS)</a:t>
            </a:r>
          </a:p>
          <a:p>
            <a:r>
              <a:rPr lang="en-US" altLang="th-TH" smtClean="0">
                <a:latin typeface="Arial" panose="020B0604020202020204" pitchFamily="34" charset="0"/>
              </a:rPr>
              <a:t>-</a:t>
            </a:r>
            <a:r>
              <a:rPr lang="th-TH" altLang="th-TH" smtClean="0">
                <a:latin typeface="Arial" panose="020B0604020202020204" pitchFamily="34" charset="0"/>
              </a:rPr>
              <a:t>เทคโนโลยสารสนเทศและการสื่อสาร (</a:t>
            </a:r>
            <a:r>
              <a:rPr lang="en-US" altLang="th-TH" smtClean="0">
                <a:latin typeface="Arial" panose="020B0604020202020204" pitchFamily="34" charset="0"/>
              </a:rPr>
              <a:t>Information Communication Technology: ICT)</a:t>
            </a:r>
          </a:p>
          <a:p>
            <a:r>
              <a:rPr lang="en-US" altLang="th-TH" smtClean="0">
                <a:latin typeface="Arial" panose="020B0604020202020204" pitchFamily="34" charset="0"/>
              </a:rPr>
              <a:t>-</a:t>
            </a:r>
            <a:r>
              <a:rPr lang="th-TH" altLang="th-TH" smtClean="0">
                <a:latin typeface="Arial" panose="020B0604020202020204" pitchFamily="34" charset="0"/>
              </a:rPr>
              <a:t>การรู้ดิจิทัล (</a:t>
            </a:r>
            <a:r>
              <a:rPr lang="en-US" altLang="th-TH" smtClean="0">
                <a:latin typeface="Arial" panose="020B0604020202020204" pitchFamily="34" charset="0"/>
              </a:rPr>
              <a:t>Digital Literacy: DL)</a:t>
            </a:r>
          </a:p>
          <a:p>
            <a:endParaRPr lang="en-US" altLang="th-TH" smtClean="0">
              <a:latin typeface="Arial" panose="020B0604020202020204" pitchFamily="34" charset="0"/>
            </a:endParaRPr>
          </a:p>
          <a:p>
            <a:r>
              <a:rPr lang="th-TH" altLang="th-TH" smtClean="0">
                <a:latin typeface="Arial" panose="020B0604020202020204" pitchFamily="34" charset="0"/>
              </a:rPr>
              <a:t> ความสามารถสำหรับการรู้ดิจิทัลสามารถแบ่งเป็น 3 ส่วนที่สำคัญ ได้แก่ ใช้ (</a:t>
            </a:r>
            <a:r>
              <a:rPr lang="en-US" altLang="th-TH" smtClean="0">
                <a:latin typeface="Arial" panose="020B0604020202020204" pitchFamily="34" charset="0"/>
              </a:rPr>
              <a:t>Use) </a:t>
            </a:r>
            <a:r>
              <a:rPr lang="th-TH" altLang="th-TH" smtClean="0">
                <a:latin typeface="Arial" panose="020B0604020202020204" pitchFamily="34" charset="0"/>
              </a:rPr>
              <a:t>เข้าใจ (</a:t>
            </a:r>
            <a:r>
              <a:rPr lang="en-US" altLang="th-TH" smtClean="0">
                <a:latin typeface="Arial" panose="020B0604020202020204" pitchFamily="34" charset="0"/>
              </a:rPr>
              <a:t>Understand) </a:t>
            </a:r>
            <a:r>
              <a:rPr lang="th-TH" altLang="th-TH" smtClean="0">
                <a:latin typeface="Arial" panose="020B0604020202020204" pitchFamily="34" charset="0"/>
              </a:rPr>
              <a:t>และสร้าง (</a:t>
            </a:r>
            <a:r>
              <a:rPr lang="en-US" altLang="th-TH" smtClean="0">
                <a:latin typeface="Arial" panose="020B0604020202020204" pitchFamily="34" charset="0"/>
              </a:rPr>
              <a:t>Create)</a:t>
            </a:r>
          </a:p>
          <a:p>
            <a:endParaRPr lang="en-US" altLang="th-TH" smtClean="0">
              <a:latin typeface="Arial" panose="020B0604020202020204" pitchFamily="34" charset="0"/>
            </a:endParaRPr>
          </a:p>
          <a:p>
            <a:r>
              <a:rPr lang="th-TH" altLang="th-TH" smtClean="0">
                <a:latin typeface="Arial" panose="020B0604020202020204" pitchFamily="34" charset="0"/>
              </a:rPr>
              <a:t>ใช้ (</a:t>
            </a:r>
            <a:r>
              <a:rPr lang="en-US" altLang="th-TH" smtClean="0">
                <a:latin typeface="Arial" panose="020B0604020202020204" pitchFamily="34" charset="0"/>
              </a:rPr>
              <a:t>Use) </a:t>
            </a:r>
            <a:r>
              <a:rPr lang="th-TH" altLang="th-TH" smtClean="0">
                <a:latin typeface="Arial" panose="020B0604020202020204" pitchFamily="34" charset="0"/>
              </a:rPr>
              <a:t>หมายถึง ความคล่องแคล่วทางเทคนิคที่จำเป็นในการใช้คอมพิวเตอร์และอินเทอร์เน็ต ทักษะและความสามารถที่เกี่ยวข้องกับคำว่า “ใช้” ครอบคลุมตั้งแต่เทคนิคขั้นพื้นฐาน คือ การใช้โปรแกรมคอมพิวเตอร์ เช่น โปรแกรมประมวลผลคำ (</a:t>
            </a:r>
            <a:r>
              <a:rPr lang="en-US" altLang="th-TH" smtClean="0">
                <a:latin typeface="Arial" panose="020B0604020202020204" pitchFamily="34" charset="0"/>
              </a:rPr>
              <a:t>Word processor) </a:t>
            </a:r>
            <a:r>
              <a:rPr lang="th-TH" altLang="th-TH" smtClean="0">
                <a:latin typeface="Arial" panose="020B0604020202020204" pitchFamily="34" charset="0"/>
              </a:rPr>
              <a:t>เว็บเบราว์เซอร์ (</a:t>
            </a:r>
            <a:r>
              <a:rPr lang="en-US" altLang="th-TH" smtClean="0">
                <a:latin typeface="Arial" panose="020B0604020202020204" pitchFamily="34" charset="0"/>
              </a:rPr>
              <a:t>Web browser) </a:t>
            </a:r>
            <a:r>
              <a:rPr lang="th-TH" altLang="th-TH" smtClean="0">
                <a:latin typeface="Arial" panose="020B0604020202020204" pitchFamily="34" charset="0"/>
              </a:rPr>
              <a:t>อีเมล และเครื่องมือสื่อสารอื่นๆ สู่เทคนิคขั้นสูงขึ้นสำหรับการเข้าถึงและการใช้ความรู้ เช่น โปรแกรมที่ช่วยในการสืบค้นข้อมูล หรือ เสิร์ชเอนจิน (</a:t>
            </a:r>
            <a:r>
              <a:rPr lang="en-US" altLang="th-TH" smtClean="0">
                <a:latin typeface="Arial" panose="020B0604020202020204" pitchFamily="34" charset="0"/>
              </a:rPr>
              <a:t>Search engine) </a:t>
            </a:r>
            <a:r>
              <a:rPr lang="th-TH" altLang="th-TH" smtClean="0">
                <a:latin typeface="Arial" panose="020B0604020202020204" pitchFamily="34" charset="0"/>
              </a:rPr>
              <a:t>และฐานข้อมูลออนไลน์ รวมถึงเทคโนโลยีอุบัติใหม่ เช่น </a:t>
            </a:r>
            <a:r>
              <a:rPr lang="en-US" altLang="th-TH" smtClean="0">
                <a:latin typeface="Arial" panose="020B0604020202020204" pitchFamily="34" charset="0"/>
              </a:rPr>
              <a:t>Cloud computing</a:t>
            </a:r>
          </a:p>
          <a:p>
            <a:endParaRPr lang="en-US" altLang="th-TH" smtClean="0">
              <a:latin typeface="Arial" panose="020B0604020202020204" pitchFamily="34" charset="0"/>
            </a:endParaRPr>
          </a:p>
          <a:p>
            <a:r>
              <a:rPr lang="th-TH" altLang="th-TH" smtClean="0">
                <a:latin typeface="Arial" panose="020B0604020202020204" pitchFamily="34" charset="0"/>
              </a:rPr>
              <a:t>เข้าใจ (</a:t>
            </a:r>
            <a:r>
              <a:rPr lang="en-US" altLang="th-TH" smtClean="0">
                <a:latin typeface="Arial" panose="020B0604020202020204" pitchFamily="34" charset="0"/>
              </a:rPr>
              <a:t>Understand) </a:t>
            </a:r>
            <a:r>
              <a:rPr lang="th-TH" altLang="th-TH" smtClean="0">
                <a:latin typeface="Arial" panose="020B0604020202020204" pitchFamily="34" charset="0"/>
              </a:rPr>
              <a:t>คือชุดของทักษะที่จะช่วยผู้เรียนเข้าใจบริบทและประเมินสื่อดิจิทัล เพื่อให้สามารถตัดสินใจเกี่ยวกับอะไรที่ทำและพบบนโลกออนไลน์ จัดว่าเป็นทักษะที่สำคัญและที่จำเป็นที่จะต้องเริ่มสอนเด็กให้เร็วที่สุดเท่าที่พวกเค้าเข้าสู่โลกออนไลน์ เข้าใจยังรวมถึงการตระหนักว่าเทคโนโลยีเครือข่ายมีผลกระทบต่อพฤติกรรมและมุมมองของผู้เรียนอย่างไร มีผลกระทบต่อความเชื่อและความรู้สึกเกี่ยวกับโลกรอบตัวผู้เรียนอย่างไร เข้าใจยังช่วยเตรียมผู้เรียนสำหรับเศรษฐกิจฐานความรู้ที่ผู้เรียนพัฒนาทักษะการจัดการสารสนเทศเพื่อค้นหา ประเมิน และใช้สารสนเทศอย่างมีประสิทธิภาพเพื่อติดต่อสื่อสาร ประสานงานร่วมมือ และแก้ไขปัญหา</a:t>
            </a:r>
          </a:p>
          <a:p>
            <a:endParaRPr lang="th-TH" altLang="th-TH" smtClean="0">
              <a:latin typeface="Arial" panose="020B0604020202020204" pitchFamily="34" charset="0"/>
            </a:endParaRPr>
          </a:p>
          <a:p>
            <a:r>
              <a:rPr lang="th-TH" altLang="th-TH" smtClean="0">
                <a:latin typeface="Arial" panose="020B0604020202020204" pitchFamily="34" charset="0"/>
              </a:rPr>
              <a:t>สร้าง (</a:t>
            </a:r>
            <a:r>
              <a:rPr lang="en-US" altLang="th-TH" smtClean="0">
                <a:latin typeface="Arial" panose="020B0604020202020204" pitchFamily="34" charset="0"/>
              </a:rPr>
              <a:t>Create)  </a:t>
            </a:r>
            <a:r>
              <a:rPr lang="th-TH" altLang="th-TH" smtClean="0">
                <a:latin typeface="Arial" panose="020B0604020202020204" pitchFamily="34" charset="0"/>
              </a:rPr>
              <a:t>คือความสามารถในการผลิตเนื้อหาและการสื่อสารอย่างมีประสิทธิภาพผ่านเครื่องมือสื่อดิจิทัลที่หลากหลาย การสร้างด้วยสื่อดิจิทัลเป็นมากกว่าแค่การรู้วิธีการใช้โปรแกรมประมวลผลคำหรือการเขียนอีเมล แต่มันยังรวมความสามารถในการดัดแปลงสิ่งที่ผู้เรียนสร้างสำหรับบริบทและผู้ชมที่แตกต่างและหลากหลาย ความสามารถในการสร้างและสื่อสารด้วยการใช้ </a:t>
            </a:r>
            <a:r>
              <a:rPr lang="en-US" altLang="th-TH" smtClean="0">
                <a:latin typeface="Arial" panose="020B0604020202020204" pitchFamily="34" charset="0"/>
              </a:rPr>
              <a:t>Rich media </a:t>
            </a:r>
            <a:r>
              <a:rPr lang="th-TH" altLang="th-TH" smtClean="0">
                <a:latin typeface="Arial" panose="020B0604020202020204" pitchFamily="34" charset="0"/>
              </a:rPr>
              <a:t>เช่น ภาพ วิดีโอ และเสียง ตลอดจนความสามารถในการมีส่วนร่วมกับ </a:t>
            </a:r>
            <a:r>
              <a:rPr lang="en-US" altLang="th-TH" smtClean="0">
                <a:latin typeface="Arial" panose="020B0604020202020204" pitchFamily="34" charset="0"/>
              </a:rPr>
              <a:t>Web 2.0 </a:t>
            </a:r>
            <a:r>
              <a:rPr lang="th-TH" altLang="th-TH" smtClean="0">
                <a:latin typeface="Arial" panose="020B0604020202020204" pitchFamily="34" charset="0"/>
              </a:rPr>
              <a:t>อย่างมีประสิทธิภาพและรับผิดชอบ เช่น </a:t>
            </a:r>
            <a:r>
              <a:rPr lang="en-US" altLang="th-TH" smtClean="0">
                <a:latin typeface="Arial" panose="020B0604020202020204" pitchFamily="34" charset="0"/>
              </a:rPr>
              <a:t>Blog </a:t>
            </a:r>
            <a:r>
              <a:rPr lang="th-TH" altLang="th-TH" smtClean="0">
                <a:latin typeface="Arial" panose="020B0604020202020204" pitchFamily="34" charset="0"/>
              </a:rPr>
              <a:t>การแชร์ภาพและวิดีโอ และ </a:t>
            </a:r>
            <a:r>
              <a:rPr lang="en-US" altLang="th-TH" smtClean="0">
                <a:latin typeface="Arial" panose="020B0604020202020204" pitchFamily="34" charset="0"/>
              </a:rPr>
              <a:t>Social media </a:t>
            </a:r>
            <a:r>
              <a:rPr lang="th-TH" altLang="th-TH" smtClean="0">
                <a:latin typeface="Arial" panose="020B0604020202020204" pitchFamily="34" charset="0"/>
              </a:rPr>
              <a:t>รูปแบบอื่นๆ</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lnSpc>
                <a:spcPct val="90000"/>
              </a:lnSpc>
              <a:defRPr sz="1600" b="1">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3345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3345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3345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lnSpc>
                <a:spcPct val="100000"/>
              </a:lnSpc>
            </a:pPr>
            <a:fld id="{9D5F8884-44E7-417F-B6F8-531973D2705D}" type="slidenum">
              <a:rPr lang="de-DE" altLang="th-TH" sz="1300" b="0" smtClean="0"/>
              <a:pPr>
                <a:lnSpc>
                  <a:spcPct val="100000"/>
                </a:lnSpc>
              </a:pPr>
              <a:t>10</a:t>
            </a:fld>
            <a:endParaRPr lang="de-DE" altLang="th-TH" sz="1300" b="0" smtClean="0"/>
          </a:p>
        </p:txBody>
      </p:sp>
      <p:sp>
        <p:nvSpPr>
          <p:cNvPr id="5" name="Footer Placeholder 4"/>
          <p:cNvSpPr>
            <a:spLocks noGrp="1"/>
          </p:cNvSpPr>
          <p:nvPr>
            <p:ph type="ftr" sz="quarter" idx="4"/>
          </p:nvPr>
        </p:nvSpPr>
        <p:spPr/>
        <p:txBody>
          <a:bodyPr/>
          <a:lstStyle/>
          <a:p>
            <a:pPr>
              <a:defRPr/>
            </a:pPr>
            <a:r>
              <a:rPr lang="de-DE"/>
              <a:t>BVA-ZWH-087-2008xxxx-VMS3-v6</a:t>
            </a:r>
          </a:p>
        </p:txBody>
      </p:sp>
    </p:spTree>
    <p:extLst>
      <p:ext uri="{BB962C8B-B14F-4D97-AF65-F5344CB8AC3E}">
        <p14:creationId xmlns:p14="http://schemas.microsoft.com/office/powerpoint/2010/main" val="1944323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ChangeArrowheads="1" noTextEdit="1"/>
          </p:cNvSpPr>
          <p:nvPr>
            <p:ph type="sldImg"/>
          </p:nvPr>
        </p:nvSpPr>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h-TH" altLang="th-TH" smtClean="0">
              <a:latin typeface="Arial" panose="020B0604020202020204" pitchFamily="34" charset="0"/>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lnSpc>
                <a:spcPct val="90000"/>
              </a:lnSpc>
              <a:defRPr sz="1600" b="1">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3345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3345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3345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lnSpc>
                <a:spcPct val="100000"/>
              </a:lnSpc>
            </a:pPr>
            <a:fld id="{650DCDC8-7C23-4A61-B305-4AF7910B1AA8}" type="slidenum">
              <a:rPr lang="de-DE" altLang="th-TH" sz="1300" b="0" smtClean="0"/>
              <a:pPr>
                <a:lnSpc>
                  <a:spcPct val="100000"/>
                </a:lnSpc>
              </a:pPr>
              <a:t>11</a:t>
            </a:fld>
            <a:endParaRPr lang="de-DE" altLang="th-TH" sz="1300" b="0" smtClean="0"/>
          </a:p>
        </p:txBody>
      </p:sp>
      <p:sp>
        <p:nvSpPr>
          <p:cNvPr id="5" name="Footer Placeholder 4"/>
          <p:cNvSpPr>
            <a:spLocks noGrp="1"/>
          </p:cNvSpPr>
          <p:nvPr>
            <p:ph type="ftr" sz="quarter" idx="4"/>
          </p:nvPr>
        </p:nvSpPr>
        <p:spPr/>
        <p:txBody>
          <a:bodyPr/>
          <a:lstStyle/>
          <a:p>
            <a:pPr>
              <a:defRPr/>
            </a:pPr>
            <a:r>
              <a:rPr lang="de-DE"/>
              <a:t>BVA-ZWH-087-2008xxxx-VMS3-v6</a:t>
            </a:r>
          </a:p>
        </p:txBody>
      </p:sp>
    </p:spTree>
    <p:extLst>
      <p:ext uri="{BB962C8B-B14F-4D97-AF65-F5344CB8AC3E}">
        <p14:creationId xmlns:p14="http://schemas.microsoft.com/office/powerpoint/2010/main" val="300869813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18" Type="http://schemas.openxmlformats.org/officeDocument/2006/relationships/tags" Target="../tags/tag51.xml"/><Relationship Id="rId3" Type="http://schemas.openxmlformats.org/officeDocument/2006/relationships/tags" Target="../tags/tag36.xml"/><Relationship Id="rId21" Type="http://schemas.openxmlformats.org/officeDocument/2006/relationships/tags" Target="../tags/tag54.xml"/><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tags" Target="../tags/tag50.xml"/><Relationship Id="rId2" Type="http://schemas.openxmlformats.org/officeDocument/2006/relationships/tags" Target="../tags/tag35.xml"/><Relationship Id="rId16" Type="http://schemas.openxmlformats.org/officeDocument/2006/relationships/tags" Target="../tags/tag49.xml"/><Relationship Id="rId20" Type="http://schemas.openxmlformats.org/officeDocument/2006/relationships/tags" Target="../tags/tag53.xml"/><Relationship Id="rId1" Type="http://schemas.openxmlformats.org/officeDocument/2006/relationships/vmlDrawing" Target="../drawings/vmlDrawing1.vml"/><Relationship Id="rId6" Type="http://schemas.openxmlformats.org/officeDocument/2006/relationships/tags" Target="../tags/tag39.xml"/><Relationship Id="rId11" Type="http://schemas.openxmlformats.org/officeDocument/2006/relationships/tags" Target="../tags/tag44.xml"/><Relationship Id="rId24" Type="http://schemas.openxmlformats.org/officeDocument/2006/relationships/image" Target="../media/image1.jpeg"/><Relationship Id="rId5" Type="http://schemas.openxmlformats.org/officeDocument/2006/relationships/tags" Target="../tags/tag38.xml"/><Relationship Id="rId15" Type="http://schemas.openxmlformats.org/officeDocument/2006/relationships/tags" Target="../tags/tag48.xml"/><Relationship Id="rId23" Type="http://schemas.openxmlformats.org/officeDocument/2006/relationships/oleObject" Target="../embeddings/oleObject1.bin"/><Relationship Id="rId10" Type="http://schemas.openxmlformats.org/officeDocument/2006/relationships/tags" Target="../tags/tag43.xml"/><Relationship Id="rId19" Type="http://schemas.openxmlformats.org/officeDocument/2006/relationships/tags" Target="../tags/tag52.xml"/><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 Id="rId2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aphicFrame>
        <p:nvGraphicFramePr>
          <p:cNvPr id="4" name="Rectangle 2"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49154" r:id="rId23" imgW="0" imgH="0" progId="">
                  <p:embed/>
                </p:oleObj>
              </mc:Choice>
              <mc:Fallback>
                <p:oleObj r:id="rId23"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McK Title Elements"/>
          <p:cNvGrpSpPr>
            <a:grpSpLocks/>
          </p:cNvGrpSpPr>
          <p:nvPr>
            <p:custDataLst>
              <p:tags r:id="rId3"/>
            </p:custDataLst>
          </p:nvPr>
        </p:nvGrpSpPr>
        <p:grpSpPr bwMode="auto">
          <a:xfrm>
            <a:off x="2411413" y="5092700"/>
            <a:ext cx="6418262" cy="1557338"/>
            <a:chOff x="1519" y="3208"/>
            <a:chExt cx="4043" cy="981"/>
          </a:xfrm>
        </p:grpSpPr>
        <p:sp>
          <p:nvSpPr>
            <p:cNvPr id="6" name="McK Dokument" hidden="1"/>
            <p:cNvSpPr txBox="1">
              <a:spLocks noChangeArrowheads="1"/>
            </p:cNvSpPr>
            <p:nvPr userDrawn="1"/>
          </p:nvSpPr>
          <p:spPr bwMode="auto">
            <a:xfrm>
              <a:off x="1519" y="3208"/>
              <a:ext cx="3419" cy="136"/>
            </a:xfrm>
            <a:prstGeom prst="rect">
              <a:avLst/>
            </a:prstGeom>
            <a:noFill/>
            <a:ln>
              <a:noFill/>
            </a:ln>
          </p:spPr>
          <p:txBody>
            <a:bodyPr lIns="0" tIns="0" rIns="0" bIns="0" anchor="b">
              <a:spAutoFit/>
            </a:bodyP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buSzTx/>
                <a:defRPr/>
              </a:pPr>
              <a:r>
                <a:rPr lang="de-DE" altLang="th-TH" b="0">
                  <a:solidFill>
                    <a:schemeClr val="tx1"/>
                  </a:solidFill>
                </a:rPr>
                <a:t>Dokument</a:t>
              </a:r>
            </a:p>
          </p:txBody>
        </p:sp>
        <p:sp>
          <p:nvSpPr>
            <p:cNvPr id="7" name="McK Datum" hidden="1"/>
            <p:cNvSpPr txBox="1">
              <a:spLocks noChangeArrowheads="1"/>
            </p:cNvSpPr>
            <p:nvPr userDrawn="1"/>
          </p:nvSpPr>
          <p:spPr bwMode="auto">
            <a:xfrm>
              <a:off x="1519" y="3402"/>
              <a:ext cx="3419" cy="136"/>
            </a:xfrm>
            <a:prstGeom prst="rect">
              <a:avLst/>
            </a:prstGeom>
            <a:noFill/>
            <a:ln>
              <a:noFill/>
            </a:ln>
          </p:spPr>
          <p:txBody>
            <a:bodyPr lIns="0" tIns="0" rIns="0" bIns="0">
              <a:spAutoFit/>
            </a:bodyP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buSzTx/>
                <a:defRPr/>
              </a:pPr>
              <a:r>
                <a:rPr lang="de-DE" altLang="th-TH" b="0">
                  <a:solidFill>
                    <a:schemeClr val="tx1"/>
                  </a:solidFill>
                </a:rPr>
                <a:t>Datum</a:t>
              </a:r>
            </a:p>
          </p:txBody>
        </p:sp>
        <p:sp>
          <p:nvSpPr>
            <p:cNvPr id="8" name="McK Disclaimer" hidden="1"/>
            <p:cNvSpPr>
              <a:spLocks noChangeArrowheads="1"/>
            </p:cNvSpPr>
            <p:nvPr userDrawn="1">
              <p:custDataLst>
                <p:tags r:id="rId21"/>
              </p:custDataLst>
            </p:nvPr>
          </p:nvSpPr>
          <p:spPr bwMode="auto">
            <a:xfrm>
              <a:off x="1519" y="4102"/>
              <a:ext cx="4043" cy="87"/>
            </a:xfrm>
            <a:prstGeom prst="rect">
              <a:avLst/>
            </a:prstGeom>
            <a:noFill/>
            <a:ln>
              <a:noFill/>
            </a:ln>
          </p:spPr>
          <p:txBody>
            <a:bodyPr lIns="0" tIns="0" rIns="0" bIns="0" anchor="b">
              <a:spAutoFit/>
            </a:bodyPr>
            <a:lstStyle>
              <a:lvl1pPr defTabSz="803275" eaLnBrk="0" hangingPunct="0">
                <a:buSzPct val="120000"/>
                <a:defRPr sz="1400" b="1">
                  <a:solidFill>
                    <a:schemeClr val="folHlink"/>
                  </a:solidFill>
                  <a:latin typeface="Arial" pitchFamily="34" charset="0"/>
                  <a:ea typeface="MS PGothic" pitchFamily="34" charset="-128"/>
                </a:defRPr>
              </a:lvl1pPr>
              <a:lvl2pPr marL="742950" indent="-285750" defTabSz="803275" eaLnBrk="0" hangingPunct="0">
                <a:buSzPct val="120000"/>
                <a:defRPr sz="1400" b="1">
                  <a:solidFill>
                    <a:schemeClr val="folHlink"/>
                  </a:solidFill>
                  <a:latin typeface="Arial" pitchFamily="34" charset="0"/>
                  <a:ea typeface="MS PGothic" pitchFamily="34" charset="-128"/>
                </a:defRPr>
              </a:lvl2pPr>
              <a:lvl3pPr marL="1143000" indent="-228600" defTabSz="803275" eaLnBrk="0" hangingPunct="0">
                <a:buSzPct val="120000"/>
                <a:defRPr sz="1400" b="1">
                  <a:solidFill>
                    <a:schemeClr val="folHlink"/>
                  </a:solidFill>
                  <a:latin typeface="Arial" pitchFamily="34" charset="0"/>
                  <a:ea typeface="MS PGothic" pitchFamily="34" charset="-128"/>
                </a:defRPr>
              </a:lvl3pPr>
              <a:lvl4pPr marL="1600200" indent="-228600" defTabSz="803275" eaLnBrk="0" hangingPunct="0">
                <a:buSzPct val="120000"/>
                <a:defRPr sz="1400" b="1">
                  <a:solidFill>
                    <a:schemeClr val="folHlink"/>
                  </a:solidFill>
                  <a:latin typeface="Arial" pitchFamily="34" charset="0"/>
                  <a:ea typeface="MS PGothic" pitchFamily="34" charset="-128"/>
                </a:defRPr>
              </a:lvl4pPr>
              <a:lvl5pPr marL="2057400" indent="-228600" defTabSz="803275" eaLnBrk="0" hangingPunct="0">
                <a:buSzPct val="120000"/>
                <a:defRPr sz="1400" b="1">
                  <a:solidFill>
                    <a:schemeClr val="folHlink"/>
                  </a:solidFill>
                  <a:latin typeface="Arial" pitchFamily="34" charset="0"/>
                  <a:ea typeface="MS PGothic" pitchFamily="34" charset="-128"/>
                </a:defRPr>
              </a:lvl5pPr>
              <a:lvl6pPr marL="2514600" indent="-228600" defTabSz="80327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defTabSz="80327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defTabSz="80327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defTabSz="80327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a:buSzTx/>
                <a:defRPr/>
              </a:pPr>
              <a:r>
                <a:rPr lang="de-DE" altLang="th-TH" sz="900" b="0">
                  <a:solidFill>
                    <a:schemeClr val="tx1"/>
                  </a:solidFill>
                </a:rPr>
                <a:t>Dieses Dokument enthält u.U. vertrauliche Informationen und ist alleiniges Eigentum der Initiative "Haus der kleinen Forscher". </a:t>
              </a:r>
            </a:p>
          </p:txBody>
        </p:sp>
      </p:grpSp>
      <p:sp>
        <p:nvSpPr>
          <p:cNvPr id="9" name="Rectangle 1092"/>
          <p:cNvSpPr>
            <a:spLocks noChangeArrowheads="1"/>
          </p:cNvSpPr>
          <p:nvPr>
            <p:custDataLst>
              <p:tags r:id="rId4"/>
            </p:custDataLst>
          </p:nvPr>
        </p:nvSpPr>
        <p:spPr bwMode="auto">
          <a:xfrm>
            <a:off x="0" y="0"/>
            <a:ext cx="815975" cy="815975"/>
          </a:xfrm>
          <a:prstGeom prst="rect">
            <a:avLst/>
          </a:prstGeom>
          <a:solidFill>
            <a:srgbClr val="81C340"/>
          </a:solidFill>
          <a:ln>
            <a:noFill/>
          </a:ln>
        </p:spPr>
        <p:txBody>
          <a:bodyPr wrap="none" lIns="91391" tIns="45695" rIns="91391" bIns="45695" anchor="ct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sp>
        <p:nvSpPr>
          <p:cNvPr id="10" name="Rectangle 1093"/>
          <p:cNvSpPr>
            <a:spLocks noChangeArrowheads="1"/>
          </p:cNvSpPr>
          <p:nvPr>
            <p:custDataLst>
              <p:tags r:id="rId5"/>
            </p:custDataLst>
          </p:nvPr>
        </p:nvSpPr>
        <p:spPr bwMode="auto">
          <a:xfrm>
            <a:off x="814388" y="0"/>
            <a:ext cx="815975" cy="815975"/>
          </a:xfrm>
          <a:prstGeom prst="rect">
            <a:avLst/>
          </a:prstGeom>
          <a:solidFill>
            <a:srgbClr val="008A41"/>
          </a:solidFill>
          <a:ln>
            <a:noFill/>
          </a:ln>
        </p:spPr>
        <p:txBody>
          <a:bodyPr wrap="none" lIns="91391" tIns="45695" rIns="91391" bIns="45695" anchor="ct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sp>
        <p:nvSpPr>
          <p:cNvPr id="11" name="Rectangle 1094"/>
          <p:cNvSpPr>
            <a:spLocks noChangeArrowheads="1"/>
          </p:cNvSpPr>
          <p:nvPr>
            <p:custDataLst>
              <p:tags r:id="rId6"/>
            </p:custDataLst>
          </p:nvPr>
        </p:nvSpPr>
        <p:spPr bwMode="auto">
          <a:xfrm>
            <a:off x="2443163" y="0"/>
            <a:ext cx="815975" cy="815975"/>
          </a:xfrm>
          <a:prstGeom prst="rect">
            <a:avLst/>
          </a:prstGeom>
          <a:solidFill>
            <a:srgbClr val="008A41"/>
          </a:solidFill>
          <a:ln>
            <a:noFill/>
          </a:ln>
        </p:spPr>
        <p:txBody>
          <a:bodyPr wrap="none" lIns="91391" tIns="45695" rIns="91391" bIns="45695" anchor="ct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sp>
        <p:nvSpPr>
          <p:cNvPr id="12" name="Rectangle 1095"/>
          <p:cNvSpPr>
            <a:spLocks noChangeArrowheads="1"/>
          </p:cNvSpPr>
          <p:nvPr>
            <p:custDataLst>
              <p:tags r:id="rId7"/>
            </p:custDataLst>
          </p:nvPr>
        </p:nvSpPr>
        <p:spPr bwMode="auto">
          <a:xfrm>
            <a:off x="4071938" y="0"/>
            <a:ext cx="817562" cy="815975"/>
          </a:xfrm>
          <a:prstGeom prst="rect">
            <a:avLst/>
          </a:prstGeom>
          <a:solidFill>
            <a:srgbClr val="F68B1F"/>
          </a:solidFill>
          <a:ln>
            <a:noFill/>
          </a:ln>
        </p:spPr>
        <p:txBody>
          <a:bodyPr wrap="none" lIns="91391" tIns="45695" rIns="91391" bIns="45695" anchor="ct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sp>
        <p:nvSpPr>
          <p:cNvPr id="13" name="Rectangle 1096"/>
          <p:cNvSpPr>
            <a:spLocks noChangeArrowheads="1"/>
          </p:cNvSpPr>
          <p:nvPr>
            <p:custDataLst>
              <p:tags r:id="rId8"/>
            </p:custDataLst>
          </p:nvPr>
        </p:nvSpPr>
        <p:spPr bwMode="auto">
          <a:xfrm>
            <a:off x="4887913" y="0"/>
            <a:ext cx="815975" cy="815975"/>
          </a:xfrm>
          <a:prstGeom prst="rect">
            <a:avLst/>
          </a:prstGeom>
          <a:solidFill>
            <a:srgbClr val="81C340"/>
          </a:solidFill>
          <a:ln>
            <a:noFill/>
          </a:ln>
        </p:spPr>
        <p:txBody>
          <a:bodyPr wrap="none" lIns="91391" tIns="45695" rIns="91391" bIns="45695" anchor="ct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sp>
        <p:nvSpPr>
          <p:cNvPr id="14" name="Rectangle 1097"/>
          <p:cNvSpPr>
            <a:spLocks noChangeArrowheads="1"/>
          </p:cNvSpPr>
          <p:nvPr>
            <p:custDataLst>
              <p:tags r:id="rId9"/>
            </p:custDataLst>
          </p:nvPr>
        </p:nvSpPr>
        <p:spPr bwMode="auto">
          <a:xfrm>
            <a:off x="8145463" y="0"/>
            <a:ext cx="815975" cy="815975"/>
          </a:xfrm>
          <a:prstGeom prst="rect">
            <a:avLst/>
          </a:prstGeom>
          <a:solidFill>
            <a:srgbClr val="81C340"/>
          </a:solidFill>
          <a:ln>
            <a:noFill/>
          </a:ln>
        </p:spPr>
        <p:txBody>
          <a:bodyPr wrap="none" lIns="91391" tIns="45695" rIns="91391" bIns="45695" anchor="ct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sp>
        <p:nvSpPr>
          <p:cNvPr id="15" name="Rectangle 1098"/>
          <p:cNvSpPr>
            <a:spLocks noChangeArrowheads="1"/>
          </p:cNvSpPr>
          <p:nvPr>
            <p:custDataLst>
              <p:tags r:id="rId10"/>
            </p:custDataLst>
          </p:nvPr>
        </p:nvSpPr>
        <p:spPr bwMode="auto">
          <a:xfrm>
            <a:off x="1628775" y="819150"/>
            <a:ext cx="815975" cy="815975"/>
          </a:xfrm>
          <a:prstGeom prst="rect">
            <a:avLst/>
          </a:prstGeom>
          <a:solidFill>
            <a:srgbClr val="F68B1F"/>
          </a:solidFill>
          <a:ln>
            <a:noFill/>
          </a:ln>
        </p:spPr>
        <p:txBody>
          <a:bodyPr wrap="none" lIns="91391" tIns="45695" rIns="91391" bIns="45695" anchor="ct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sp>
        <p:nvSpPr>
          <p:cNvPr id="16" name="Rectangle 1099"/>
          <p:cNvSpPr>
            <a:spLocks noChangeArrowheads="1"/>
          </p:cNvSpPr>
          <p:nvPr>
            <p:custDataLst>
              <p:tags r:id="rId11"/>
            </p:custDataLst>
          </p:nvPr>
        </p:nvSpPr>
        <p:spPr bwMode="auto">
          <a:xfrm>
            <a:off x="3257550" y="819150"/>
            <a:ext cx="815975" cy="815975"/>
          </a:xfrm>
          <a:prstGeom prst="rect">
            <a:avLst/>
          </a:prstGeom>
          <a:solidFill>
            <a:srgbClr val="FFE100"/>
          </a:solidFill>
          <a:ln>
            <a:noFill/>
          </a:ln>
        </p:spPr>
        <p:txBody>
          <a:bodyPr wrap="none" lIns="91391" tIns="45695" rIns="91391" bIns="45695" anchor="ct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sp>
        <p:nvSpPr>
          <p:cNvPr id="17" name="Rectangle 1100"/>
          <p:cNvSpPr>
            <a:spLocks noChangeArrowheads="1"/>
          </p:cNvSpPr>
          <p:nvPr>
            <p:custDataLst>
              <p:tags r:id="rId12"/>
            </p:custDataLst>
          </p:nvPr>
        </p:nvSpPr>
        <p:spPr bwMode="auto">
          <a:xfrm>
            <a:off x="4071938" y="819150"/>
            <a:ext cx="817562" cy="815975"/>
          </a:xfrm>
          <a:prstGeom prst="rect">
            <a:avLst/>
          </a:prstGeom>
          <a:solidFill>
            <a:srgbClr val="008A41"/>
          </a:solidFill>
          <a:ln>
            <a:noFill/>
          </a:ln>
        </p:spPr>
        <p:txBody>
          <a:bodyPr wrap="none" lIns="91391" tIns="45695" rIns="91391" bIns="45695" anchor="ct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sp>
        <p:nvSpPr>
          <p:cNvPr id="18" name="Rectangle 1102"/>
          <p:cNvSpPr>
            <a:spLocks noChangeArrowheads="1"/>
          </p:cNvSpPr>
          <p:nvPr userDrawn="1">
            <p:custDataLst>
              <p:tags r:id="rId13"/>
            </p:custDataLst>
          </p:nvPr>
        </p:nvSpPr>
        <p:spPr bwMode="auto">
          <a:xfrm>
            <a:off x="7329488" y="819150"/>
            <a:ext cx="815975" cy="815975"/>
          </a:xfrm>
          <a:prstGeom prst="rect">
            <a:avLst/>
          </a:prstGeom>
          <a:solidFill>
            <a:srgbClr val="FFE100"/>
          </a:solidFill>
          <a:ln>
            <a:noFill/>
          </a:ln>
        </p:spPr>
        <p:txBody>
          <a:bodyPr wrap="none" lIns="91391" tIns="45695" rIns="91391" bIns="45695" anchor="ct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sp>
        <p:nvSpPr>
          <p:cNvPr id="19" name="Rectangle 1103"/>
          <p:cNvSpPr>
            <a:spLocks noChangeArrowheads="1"/>
          </p:cNvSpPr>
          <p:nvPr>
            <p:custDataLst>
              <p:tags r:id="rId14"/>
            </p:custDataLst>
          </p:nvPr>
        </p:nvSpPr>
        <p:spPr bwMode="auto">
          <a:xfrm>
            <a:off x="0" y="5905500"/>
            <a:ext cx="817563" cy="815975"/>
          </a:xfrm>
          <a:prstGeom prst="rect">
            <a:avLst/>
          </a:prstGeom>
          <a:solidFill>
            <a:srgbClr val="F68B1F"/>
          </a:solidFill>
          <a:ln>
            <a:noFill/>
          </a:ln>
        </p:spPr>
        <p:txBody>
          <a:bodyPr wrap="none" lIns="91391" tIns="45695" rIns="91391" bIns="45695" anchor="ct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sp>
        <p:nvSpPr>
          <p:cNvPr id="20" name="Rectangle 1107"/>
          <p:cNvSpPr>
            <a:spLocks noChangeArrowheads="1"/>
          </p:cNvSpPr>
          <p:nvPr>
            <p:custDataLst>
              <p:tags r:id="rId15"/>
            </p:custDataLst>
          </p:nvPr>
        </p:nvSpPr>
        <p:spPr bwMode="auto">
          <a:xfrm>
            <a:off x="6519863" y="819150"/>
            <a:ext cx="817562" cy="815975"/>
          </a:xfrm>
          <a:prstGeom prst="rect">
            <a:avLst/>
          </a:prstGeom>
          <a:solidFill>
            <a:srgbClr val="F68B1F"/>
          </a:solidFill>
          <a:ln>
            <a:noFill/>
          </a:ln>
        </p:spPr>
        <p:txBody>
          <a:bodyPr wrap="none" lIns="91391" tIns="45695" rIns="91391" bIns="45695" anchor="ct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sp>
        <p:nvSpPr>
          <p:cNvPr id="21" name="Rectangle 1108"/>
          <p:cNvSpPr>
            <a:spLocks noChangeArrowheads="1"/>
          </p:cNvSpPr>
          <p:nvPr>
            <p:custDataLst>
              <p:tags r:id="rId16"/>
            </p:custDataLst>
          </p:nvPr>
        </p:nvSpPr>
        <p:spPr bwMode="auto">
          <a:xfrm>
            <a:off x="5695950" y="0"/>
            <a:ext cx="815975" cy="815975"/>
          </a:xfrm>
          <a:prstGeom prst="rect">
            <a:avLst/>
          </a:prstGeom>
          <a:solidFill>
            <a:srgbClr val="FFE100"/>
          </a:solidFill>
          <a:ln>
            <a:noFill/>
          </a:ln>
        </p:spPr>
        <p:txBody>
          <a:bodyPr wrap="none" lIns="91391" tIns="45695" rIns="91391" bIns="45695" anchor="ct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sp>
        <p:nvSpPr>
          <p:cNvPr id="22" name="Rectangle 1109"/>
          <p:cNvSpPr>
            <a:spLocks noChangeArrowheads="1"/>
          </p:cNvSpPr>
          <p:nvPr>
            <p:custDataLst>
              <p:tags r:id="rId17"/>
            </p:custDataLst>
          </p:nvPr>
        </p:nvSpPr>
        <p:spPr bwMode="auto">
          <a:xfrm>
            <a:off x="7329488" y="0"/>
            <a:ext cx="815975" cy="815975"/>
          </a:xfrm>
          <a:prstGeom prst="rect">
            <a:avLst/>
          </a:prstGeom>
          <a:solidFill>
            <a:srgbClr val="008A41"/>
          </a:solidFill>
          <a:ln>
            <a:noFill/>
          </a:ln>
        </p:spPr>
        <p:txBody>
          <a:bodyPr wrap="none" lIns="91391" tIns="45695" rIns="91391" bIns="45695" anchor="ct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sp>
        <p:nvSpPr>
          <p:cNvPr id="23" name="Rectangle 1116"/>
          <p:cNvSpPr>
            <a:spLocks noChangeArrowheads="1"/>
          </p:cNvSpPr>
          <p:nvPr userDrawn="1">
            <p:custDataLst>
              <p:tags r:id="rId18"/>
            </p:custDataLst>
          </p:nvPr>
        </p:nvSpPr>
        <p:spPr bwMode="auto">
          <a:xfrm>
            <a:off x="1628775" y="5905500"/>
            <a:ext cx="817563" cy="815975"/>
          </a:xfrm>
          <a:prstGeom prst="rect">
            <a:avLst/>
          </a:prstGeom>
          <a:solidFill>
            <a:srgbClr val="81C340"/>
          </a:solidFill>
          <a:ln>
            <a:noFill/>
          </a:ln>
        </p:spPr>
        <p:txBody>
          <a:bodyPr wrap="none" lIns="91391" tIns="45695" rIns="91391" bIns="45695" anchor="ct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sp>
        <p:nvSpPr>
          <p:cNvPr id="24" name="Rectangle 1104"/>
          <p:cNvSpPr>
            <a:spLocks noChangeArrowheads="1"/>
          </p:cNvSpPr>
          <p:nvPr>
            <p:custDataLst>
              <p:tags r:id="rId19"/>
            </p:custDataLst>
          </p:nvPr>
        </p:nvSpPr>
        <p:spPr bwMode="auto">
          <a:xfrm>
            <a:off x="819150" y="5086350"/>
            <a:ext cx="815975" cy="815975"/>
          </a:xfrm>
          <a:prstGeom prst="rect">
            <a:avLst/>
          </a:prstGeom>
          <a:solidFill>
            <a:srgbClr val="FFE100"/>
          </a:solidFill>
          <a:ln>
            <a:noFill/>
          </a:ln>
        </p:spPr>
        <p:txBody>
          <a:bodyPr wrap="none" lIns="91391" tIns="45695" rIns="91391" bIns="45695" anchor="ct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pic>
        <p:nvPicPr>
          <p:cNvPr id="25" name="Bild 81"/>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0" y="1679575"/>
            <a:ext cx="3605213"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Rectangle 1026"/>
          <p:cNvSpPr>
            <a:spLocks noGrp="1" noChangeArrowheads="1"/>
          </p:cNvSpPr>
          <p:nvPr>
            <p:ph type="ctrTitle"/>
          </p:nvPr>
        </p:nvSpPr>
        <p:spPr>
          <a:xfrm>
            <a:off x="3897313" y="3582993"/>
            <a:ext cx="4894262" cy="304800"/>
          </a:xfrm>
        </p:spPr>
        <p:txBody>
          <a:bodyPr/>
          <a:lstStyle>
            <a:lvl1pPr>
              <a:defRPr sz="2000">
                <a:solidFill>
                  <a:schemeClr val="bg2"/>
                </a:solidFill>
              </a:defRPr>
            </a:lvl1pPr>
          </a:lstStyle>
          <a:p>
            <a:r>
              <a:rPr lang="de-DE"/>
              <a:t>Click to edit Master title style</a:t>
            </a:r>
          </a:p>
        </p:txBody>
      </p:sp>
      <p:sp>
        <p:nvSpPr>
          <p:cNvPr id="13315" name="Rectangle 1027"/>
          <p:cNvSpPr>
            <a:spLocks noGrp="1" noChangeArrowheads="1"/>
          </p:cNvSpPr>
          <p:nvPr>
            <p:ph type="subTitle" idx="1"/>
          </p:nvPr>
        </p:nvSpPr>
        <p:spPr>
          <a:xfrm>
            <a:off x="3897313" y="5040313"/>
            <a:ext cx="4894262" cy="215444"/>
          </a:xfrm>
        </p:spPr>
        <p:txBody>
          <a:bodyPr/>
          <a:lstStyle>
            <a:lvl1pPr>
              <a:defRPr sz="1400" b="1">
                <a:solidFill>
                  <a:schemeClr val="bg2"/>
                </a:solidFill>
              </a:defRPr>
            </a:lvl1pPr>
          </a:lstStyle>
          <a:p>
            <a:r>
              <a:rPr lang="de-DE"/>
              <a:t>Click to edit Master subtitle style</a:t>
            </a:r>
          </a:p>
        </p:txBody>
      </p:sp>
      <p:sp>
        <p:nvSpPr>
          <p:cNvPr id="26" name="doc id"/>
          <p:cNvSpPr>
            <a:spLocks noGrp="1" noChangeArrowheads="1"/>
          </p:cNvSpPr>
          <p:nvPr>
            <p:ph type="ftr" sz="quarter" idx="10"/>
            <p:custDataLst>
              <p:tags r:id="rId20"/>
            </p:custDataLst>
          </p:nvPr>
        </p:nvSpPr>
        <p:spPr bwMode="auto">
          <a:xfrm>
            <a:off x="8478838" y="34925"/>
            <a:ext cx="295275" cy="122238"/>
          </a:xfrm>
          <a:prstGeom prst="rect">
            <a:avLst/>
          </a:prstGeom>
          <a:ln>
            <a:miter lim="800000"/>
            <a:headEnd/>
            <a:tailEnd/>
          </a:ln>
        </p:spPr>
        <p:txBody>
          <a:bodyPr vert="horz" wrap="none" lIns="0" tIns="0" rIns="0" bIns="0" numCol="1" anchor="t" anchorCtr="0" compatLnSpc="1">
            <a:prstTxWarp prst="textNoShape">
              <a:avLst/>
            </a:prstTxWarp>
          </a:bodyPr>
          <a:lstStyle>
            <a:lvl1pPr algn="r" eaLnBrk="1" hangingPunct="1">
              <a:buSzTx/>
              <a:defRPr sz="1600" b="0">
                <a:solidFill>
                  <a:schemeClr val="tx1"/>
                </a:solidFill>
                <a:latin typeface="Arial" charset="0"/>
                <a:ea typeface="MS PGothic" pitchFamily="34" charset="-128"/>
                <a:cs typeface="+mn-cs"/>
              </a:defRPr>
            </a:lvl1pPr>
          </a:lstStyle>
          <a:p>
            <a:pPr>
              <a:defRPr/>
            </a:pPr>
            <a:endParaRPr lang="de-DE"/>
          </a:p>
        </p:txBody>
      </p:sp>
    </p:spTree>
    <p:extLst>
      <p:ext uri="{BB962C8B-B14F-4D97-AF65-F5344CB8AC3E}">
        <p14:creationId xmlns:p14="http://schemas.microsoft.com/office/powerpoint/2010/main" val="1419258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a:xfrm>
            <a:off x="5786125" y="1273180"/>
            <a:ext cx="2954655" cy="122237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99822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156005" y="230193"/>
            <a:ext cx="584775" cy="2265362"/>
          </a:xfrm>
        </p:spPr>
        <p:txBody>
          <a:bodyPr vert="eaVert"/>
          <a:lstStyle/>
          <a:p>
            <a:r>
              <a:rPr lang="de-DE"/>
              <a:t>Mastertitelformat bearbeiten</a:t>
            </a:r>
          </a:p>
        </p:txBody>
      </p:sp>
      <p:sp>
        <p:nvSpPr>
          <p:cNvPr id="3" name="Vertikaler Textplatzhalter 2"/>
          <p:cNvSpPr>
            <a:spLocks noGrp="1"/>
          </p:cNvSpPr>
          <p:nvPr>
            <p:ph type="body" orient="vert" idx="1"/>
          </p:nvPr>
        </p:nvSpPr>
        <p:spPr>
          <a:xfrm>
            <a:off x="4956815" y="230193"/>
            <a:ext cx="1477328" cy="2265362"/>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010289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0180" y="1100020"/>
            <a:ext cx="6721079" cy="2340069"/>
          </a:xfrm>
        </p:spPr>
        <p:txBody>
          <a:bodyPr anchor="b"/>
          <a:lstStyle>
            <a:lvl1pPr algn="ctr">
              <a:defRPr sz="4410"/>
            </a:lvl1pPr>
          </a:lstStyle>
          <a:p>
            <a:r>
              <a:rPr lang="en-US"/>
              <a:t>Click to edit Master title style</a:t>
            </a:r>
            <a:endParaRPr lang="th-TH"/>
          </a:p>
        </p:txBody>
      </p:sp>
      <p:sp>
        <p:nvSpPr>
          <p:cNvPr id="3" name="Subtitle 2"/>
          <p:cNvSpPr>
            <a:spLocks noGrp="1"/>
          </p:cNvSpPr>
          <p:nvPr>
            <p:ph type="subTitle" idx="1"/>
          </p:nvPr>
        </p:nvSpPr>
        <p:spPr>
          <a:xfrm>
            <a:off x="1120180" y="3530331"/>
            <a:ext cx="6721079" cy="1622800"/>
          </a:xfrm>
        </p:spPr>
        <p:txBody>
          <a:bodyPr/>
          <a:lstStyle>
            <a:lvl1pPr marL="0" indent="0" algn="ctr">
              <a:buNone/>
              <a:defRPr sz="1764"/>
            </a:lvl1pPr>
            <a:lvl2pPr marL="336042" indent="0" algn="ctr">
              <a:buNone/>
              <a:defRPr sz="1470"/>
            </a:lvl2pPr>
            <a:lvl3pPr marL="672084" indent="0" algn="ctr">
              <a:buNone/>
              <a:defRPr sz="1323"/>
            </a:lvl3pPr>
            <a:lvl4pPr marL="1008126" indent="0" algn="ctr">
              <a:buNone/>
              <a:defRPr sz="1176"/>
            </a:lvl4pPr>
            <a:lvl5pPr marL="1344168" indent="0" algn="ctr">
              <a:buNone/>
              <a:defRPr sz="1176"/>
            </a:lvl5pPr>
            <a:lvl6pPr marL="1680210" indent="0" algn="ctr">
              <a:buNone/>
              <a:defRPr sz="1176"/>
            </a:lvl6pPr>
            <a:lvl7pPr marL="2016252" indent="0" algn="ctr">
              <a:buNone/>
              <a:defRPr sz="1176"/>
            </a:lvl7pPr>
            <a:lvl8pPr marL="2352294" indent="0" algn="ctr">
              <a:buNone/>
              <a:defRPr sz="1176"/>
            </a:lvl8pPr>
            <a:lvl9pPr marL="2688336" indent="0" algn="ctr">
              <a:buNone/>
              <a:defRPr sz="1176"/>
            </a:lvl9pPr>
          </a:lstStyle>
          <a:p>
            <a:r>
              <a:rPr lang="en-US"/>
              <a:t>Click to edit Master subtitle style</a:t>
            </a:r>
            <a:endParaRPr lang="th-TH"/>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cs typeface="Angsana New" panose="02020603050405020304" pitchFamily="18" charset="-34"/>
              </a:defRPr>
            </a:lvl1pPr>
          </a:lstStyle>
          <a:p>
            <a:pPr>
              <a:defRPr/>
            </a:pPr>
            <a:fld id="{833072D9-E7BF-41BC-8AD8-0C3D677ADA96}" type="datetimeFigureOut">
              <a:rPr lang="th-TH"/>
              <a:pPr>
                <a:defRPr/>
              </a:pPr>
              <a:t>03/04/63</a:t>
            </a:fld>
            <a:endParaRPr lang="th-TH"/>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cs typeface="Angsana New" panose="02020603050405020304" pitchFamily="18" charset="-34"/>
              </a:defRPr>
            </a:lvl1pPr>
          </a:lstStyle>
          <a:p>
            <a:pPr>
              <a:defRPr/>
            </a:pPr>
            <a:endParaRPr lang="th-TH"/>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cs typeface="Angsana New" panose="02020603050405020304" pitchFamily="18" charset="-34"/>
              </a:defRPr>
            </a:lvl1pPr>
          </a:lstStyle>
          <a:p>
            <a:pPr>
              <a:defRPr/>
            </a:pPr>
            <a:fld id="{E704A30D-0961-49CA-A3E4-3139FA21462F}" type="slidenum">
              <a:rPr lang="th-TH" altLang="th-TH"/>
              <a:pPr>
                <a:defRPr/>
              </a:pPr>
              <a:t>‹#›</a:t>
            </a:fld>
            <a:endParaRPr lang="th-TH" altLang="th-TH"/>
          </a:p>
        </p:txBody>
      </p:sp>
    </p:spTree>
    <p:extLst>
      <p:ext uri="{BB962C8B-B14F-4D97-AF65-F5344CB8AC3E}">
        <p14:creationId xmlns:p14="http://schemas.microsoft.com/office/powerpoint/2010/main" val="3880354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h-T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cs typeface="Angsana New" panose="02020603050405020304" pitchFamily="18" charset="-34"/>
              </a:defRPr>
            </a:lvl1pPr>
          </a:lstStyle>
          <a:p>
            <a:pPr>
              <a:defRPr/>
            </a:pPr>
            <a:fld id="{578AED6E-6913-4329-A7D7-6F6B59E69D32}" type="datetimeFigureOut">
              <a:rPr lang="th-TH"/>
              <a:pPr>
                <a:defRPr/>
              </a:pPr>
              <a:t>03/04/63</a:t>
            </a:fld>
            <a:endParaRPr lang="th-TH"/>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cs typeface="Angsana New" panose="02020603050405020304" pitchFamily="18" charset="-34"/>
              </a:defRPr>
            </a:lvl1pPr>
          </a:lstStyle>
          <a:p>
            <a:pPr>
              <a:defRPr/>
            </a:pPr>
            <a:endParaRPr lang="th-TH"/>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cs typeface="Angsana New" panose="02020603050405020304" pitchFamily="18" charset="-34"/>
              </a:defRPr>
            </a:lvl1pPr>
          </a:lstStyle>
          <a:p>
            <a:pPr>
              <a:defRPr/>
            </a:pPr>
            <a:fld id="{F640C8EF-CFE4-4211-B8A4-33A22D0EAF75}" type="slidenum">
              <a:rPr lang="th-TH" altLang="th-TH"/>
              <a:pPr>
                <a:defRPr/>
              </a:pPr>
              <a:t>‹#›</a:t>
            </a:fld>
            <a:endParaRPr lang="th-TH" altLang="th-TH"/>
          </a:p>
        </p:txBody>
      </p:sp>
    </p:spTree>
    <p:extLst>
      <p:ext uri="{BB962C8B-B14F-4D97-AF65-F5344CB8AC3E}">
        <p14:creationId xmlns:p14="http://schemas.microsoft.com/office/powerpoint/2010/main" val="2832937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1432" y="1675702"/>
            <a:ext cx="7729240" cy="2795946"/>
          </a:xfrm>
        </p:spPr>
        <p:txBody>
          <a:bodyPr anchor="b"/>
          <a:lstStyle>
            <a:lvl1pPr>
              <a:defRPr sz="4410"/>
            </a:lvl1pPr>
          </a:lstStyle>
          <a:p>
            <a:r>
              <a:rPr lang="en-US"/>
              <a:t>Click to edit Master title style</a:t>
            </a:r>
            <a:endParaRPr lang="th-TH"/>
          </a:p>
        </p:txBody>
      </p:sp>
      <p:sp>
        <p:nvSpPr>
          <p:cNvPr id="3" name="Text Placeholder 2"/>
          <p:cNvSpPr>
            <a:spLocks noGrp="1"/>
          </p:cNvSpPr>
          <p:nvPr>
            <p:ph type="body" idx="1"/>
          </p:nvPr>
        </p:nvSpPr>
        <p:spPr>
          <a:xfrm>
            <a:off x="611432" y="4498099"/>
            <a:ext cx="7729240" cy="1470322"/>
          </a:xfrm>
        </p:spPr>
        <p:txBody>
          <a:bodyPr/>
          <a:lstStyle>
            <a:lvl1pPr marL="0" indent="0">
              <a:buNone/>
              <a:defRPr sz="1764">
                <a:solidFill>
                  <a:schemeClr val="tx1">
                    <a:tint val="75000"/>
                  </a:schemeClr>
                </a:solidFill>
              </a:defRPr>
            </a:lvl1pPr>
            <a:lvl2pPr marL="336042" indent="0">
              <a:buNone/>
              <a:defRPr sz="1470">
                <a:solidFill>
                  <a:schemeClr val="tx1">
                    <a:tint val="75000"/>
                  </a:schemeClr>
                </a:solidFill>
              </a:defRPr>
            </a:lvl2pPr>
            <a:lvl3pPr marL="672084" indent="0">
              <a:buNone/>
              <a:defRPr sz="1323">
                <a:solidFill>
                  <a:schemeClr val="tx1">
                    <a:tint val="75000"/>
                  </a:schemeClr>
                </a:solidFill>
              </a:defRPr>
            </a:lvl3pPr>
            <a:lvl4pPr marL="1008126" indent="0">
              <a:buNone/>
              <a:defRPr sz="1176">
                <a:solidFill>
                  <a:schemeClr val="tx1">
                    <a:tint val="75000"/>
                  </a:schemeClr>
                </a:solidFill>
              </a:defRPr>
            </a:lvl4pPr>
            <a:lvl5pPr marL="1344168" indent="0">
              <a:buNone/>
              <a:defRPr sz="1176">
                <a:solidFill>
                  <a:schemeClr val="tx1">
                    <a:tint val="75000"/>
                  </a:schemeClr>
                </a:solidFill>
              </a:defRPr>
            </a:lvl5pPr>
            <a:lvl6pPr marL="1680210" indent="0">
              <a:buNone/>
              <a:defRPr sz="1176">
                <a:solidFill>
                  <a:schemeClr val="tx1">
                    <a:tint val="75000"/>
                  </a:schemeClr>
                </a:solidFill>
              </a:defRPr>
            </a:lvl6pPr>
            <a:lvl7pPr marL="2016252" indent="0">
              <a:buNone/>
              <a:defRPr sz="1176">
                <a:solidFill>
                  <a:schemeClr val="tx1">
                    <a:tint val="75000"/>
                  </a:schemeClr>
                </a:solidFill>
              </a:defRPr>
            </a:lvl7pPr>
            <a:lvl8pPr marL="2352294" indent="0">
              <a:buNone/>
              <a:defRPr sz="1176">
                <a:solidFill>
                  <a:schemeClr val="tx1">
                    <a:tint val="75000"/>
                  </a:schemeClr>
                </a:solidFill>
              </a:defRPr>
            </a:lvl8pPr>
            <a:lvl9pPr marL="2688336" indent="0">
              <a:buNone/>
              <a:defRPr sz="11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cs typeface="Angsana New" panose="02020603050405020304" pitchFamily="18" charset="-34"/>
              </a:defRPr>
            </a:lvl1pPr>
          </a:lstStyle>
          <a:p>
            <a:pPr>
              <a:defRPr/>
            </a:pPr>
            <a:fld id="{D42F9242-8C71-4AEB-B0C8-0024D64006EB}" type="datetimeFigureOut">
              <a:rPr lang="th-TH"/>
              <a:pPr>
                <a:defRPr/>
              </a:pPr>
              <a:t>03/04/63</a:t>
            </a:fld>
            <a:endParaRPr lang="th-TH"/>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cs typeface="Angsana New" panose="02020603050405020304" pitchFamily="18" charset="-34"/>
              </a:defRPr>
            </a:lvl1pPr>
          </a:lstStyle>
          <a:p>
            <a:pPr>
              <a:defRPr/>
            </a:pPr>
            <a:endParaRPr lang="th-TH"/>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cs typeface="Angsana New" panose="02020603050405020304" pitchFamily="18" charset="-34"/>
              </a:defRPr>
            </a:lvl1pPr>
          </a:lstStyle>
          <a:p>
            <a:pPr>
              <a:defRPr/>
            </a:pPr>
            <a:fld id="{5CAB6DFC-95C9-4F91-94EE-8CF6B3469932}" type="slidenum">
              <a:rPr lang="th-TH" altLang="th-TH"/>
              <a:pPr>
                <a:defRPr/>
              </a:pPr>
              <a:t>‹#›</a:t>
            </a:fld>
            <a:endParaRPr lang="th-TH" altLang="th-TH"/>
          </a:p>
        </p:txBody>
      </p:sp>
    </p:spTree>
    <p:extLst>
      <p:ext uri="{BB962C8B-B14F-4D97-AF65-F5344CB8AC3E}">
        <p14:creationId xmlns:p14="http://schemas.microsoft.com/office/powerpoint/2010/main" val="3045709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h-TH"/>
          </a:p>
        </p:txBody>
      </p:sp>
      <p:sp>
        <p:nvSpPr>
          <p:cNvPr id="3" name="Content Placeholder 2"/>
          <p:cNvSpPr>
            <a:spLocks noGrp="1"/>
          </p:cNvSpPr>
          <p:nvPr>
            <p:ph sz="half" idx="1"/>
          </p:nvPr>
        </p:nvSpPr>
        <p:spPr>
          <a:xfrm>
            <a:off x="616099" y="1789282"/>
            <a:ext cx="3808611" cy="4264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p:cNvSpPr>
            <a:spLocks noGrp="1"/>
          </p:cNvSpPr>
          <p:nvPr>
            <p:ph sz="half" idx="2"/>
          </p:nvPr>
        </p:nvSpPr>
        <p:spPr>
          <a:xfrm>
            <a:off x="4536728" y="1789282"/>
            <a:ext cx="3808611" cy="4264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cs typeface="Angsana New" panose="02020603050405020304" pitchFamily="18" charset="-34"/>
              </a:defRPr>
            </a:lvl1pPr>
          </a:lstStyle>
          <a:p>
            <a:pPr>
              <a:defRPr/>
            </a:pPr>
            <a:fld id="{882FDF11-F580-49F0-8C74-7320A7B31B1E}" type="datetimeFigureOut">
              <a:rPr lang="th-TH"/>
              <a:pPr>
                <a:defRPr/>
              </a:pPr>
              <a:t>03/04/63</a:t>
            </a:fld>
            <a:endParaRPr lang="th-TH"/>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cs typeface="Angsana New" panose="02020603050405020304" pitchFamily="18" charset="-34"/>
              </a:defRPr>
            </a:lvl1pPr>
          </a:lstStyle>
          <a:p>
            <a:pPr>
              <a:defRPr/>
            </a:pPr>
            <a:endParaRPr lang="th-TH"/>
          </a:p>
        </p:txBody>
      </p:sp>
      <p:sp>
        <p:nvSpPr>
          <p:cNvPr id="7" name="Slide Number Placeholder 6"/>
          <p:cNvSpPr>
            <a:spLocks noGrp="1"/>
          </p:cNvSpPr>
          <p:nvPr>
            <p:ph type="sldNum" sz="quarter" idx="12"/>
          </p:nvPr>
        </p:nvSpPr>
        <p:spPr/>
        <p:txBody>
          <a:bodyPr/>
          <a:lstStyle>
            <a:lvl1pPr eaLnBrk="0" hangingPunct="0">
              <a:defRPr b="1">
                <a:latin typeface="Arial" panose="020B0604020202020204" pitchFamily="34" charset="0"/>
                <a:cs typeface="Angsana New" panose="02020603050405020304" pitchFamily="18" charset="-34"/>
              </a:defRPr>
            </a:lvl1pPr>
          </a:lstStyle>
          <a:p>
            <a:pPr>
              <a:defRPr/>
            </a:pPr>
            <a:fld id="{D043381A-7F1C-4A77-A2EA-6C99EDC78B1A}" type="slidenum">
              <a:rPr lang="th-TH" altLang="th-TH"/>
              <a:pPr>
                <a:defRPr/>
              </a:pPr>
              <a:t>‹#›</a:t>
            </a:fld>
            <a:endParaRPr lang="th-TH" altLang="th-TH"/>
          </a:p>
        </p:txBody>
      </p:sp>
    </p:spTree>
    <p:extLst>
      <p:ext uri="{BB962C8B-B14F-4D97-AF65-F5344CB8AC3E}">
        <p14:creationId xmlns:p14="http://schemas.microsoft.com/office/powerpoint/2010/main" val="1634819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7266" y="357857"/>
            <a:ext cx="7729240" cy="1299174"/>
          </a:xfrm>
        </p:spPr>
        <p:txBody>
          <a:bodyPr/>
          <a:lstStyle/>
          <a:p>
            <a:r>
              <a:rPr lang="en-US"/>
              <a:t>Click to edit Master title style</a:t>
            </a:r>
            <a:endParaRPr lang="th-TH"/>
          </a:p>
        </p:txBody>
      </p:sp>
      <p:sp>
        <p:nvSpPr>
          <p:cNvPr id="3" name="Text Placeholder 2"/>
          <p:cNvSpPr>
            <a:spLocks noGrp="1"/>
          </p:cNvSpPr>
          <p:nvPr>
            <p:ph type="body" idx="1"/>
          </p:nvPr>
        </p:nvSpPr>
        <p:spPr>
          <a:xfrm>
            <a:off x="617266" y="1647695"/>
            <a:ext cx="3791108" cy="807510"/>
          </a:xfrm>
        </p:spPr>
        <p:txBody>
          <a:bodyPr anchor="b"/>
          <a:lstStyle>
            <a:lvl1pPr marL="0" indent="0">
              <a:buNone/>
              <a:defRPr sz="1764" b="1"/>
            </a:lvl1pPr>
            <a:lvl2pPr marL="336042" indent="0">
              <a:buNone/>
              <a:defRPr sz="1470" b="1"/>
            </a:lvl2pPr>
            <a:lvl3pPr marL="672084" indent="0">
              <a:buNone/>
              <a:defRPr sz="1323" b="1"/>
            </a:lvl3pPr>
            <a:lvl4pPr marL="1008126" indent="0">
              <a:buNone/>
              <a:defRPr sz="1176" b="1"/>
            </a:lvl4pPr>
            <a:lvl5pPr marL="1344168" indent="0">
              <a:buNone/>
              <a:defRPr sz="1176" b="1"/>
            </a:lvl5pPr>
            <a:lvl6pPr marL="1680210" indent="0">
              <a:buNone/>
              <a:defRPr sz="1176" b="1"/>
            </a:lvl6pPr>
            <a:lvl7pPr marL="2016252" indent="0">
              <a:buNone/>
              <a:defRPr sz="1176" b="1"/>
            </a:lvl7pPr>
            <a:lvl8pPr marL="2352294" indent="0">
              <a:buNone/>
              <a:defRPr sz="1176" b="1"/>
            </a:lvl8pPr>
            <a:lvl9pPr marL="2688336" indent="0">
              <a:buNone/>
              <a:defRPr sz="1176" b="1"/>
            </a:lvl9pPr>
          </a:lstStyle>
          <a:p>
            <a:pPr lvl="0"/>
            <a:r>
              <a:rPr lang="en-US"/>
              <a:t>Click to edit Master text styles</a:t>
            </a:r>
          </a:p>
        </p:txBody>
      </p:sp>
      <p:sp>
        <p:nvSpPr>
          <p:cNvPr id="4" name="Content Placeholder 3"/>
          <p:cNvSpPr>
            <a:spLocks noGrp="1"/>
          </p:cNvSpPr>
          <p:nvPr>
            <p:ph sz="half" idx="2"/>
          </p:nvPr>
        </p:nvSpPr>
        <p:spPr>
          <a:xfrm>
            <a:off x="617266" y="2455206"/>
            <a:ext cx="3791108" cy="3611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p:cNvSpPr>
            <a:spLocks noGrp="1"/>
          </p:cNvSpPr>
          <p:nvPr>
            <p:ph type="body" sz="quarter" idx="3"/>
          </p:nvPr>
        </p:nvSpPr>
        <p:spPr>
          <a:xfrm>
            <a:off x="4536728" y="1647695"/>
            <a:ext cx="3809778" cy="807510"/>
          </a:xfrm>
        </p:spPr>
        <p:txBody>
          <a:bodyPr anchor="b"/>
          <a:lstStyle>
            <a:lvl1pPr marL="0" indent="0">
              <a:buNone/>
              <a:defRPr sz="1764" b="1"/>
            </a:lvl1pPr>
            <a:lvl2pPr marL="336042" indent="0">
              <a:buNone/>
              <a:defRPr sz="1470" b="1"/>
            </a:lvl2pPr>
            <a:lvl3pPr marL="672084" indent="0">
              <a:buNone/>
              <a:defRPr sz="1323" b="1"/>
            </a:lvl3pPr>
            <a:lvl4pPr marL="1008126" indent="0">
              <a:buNone/>
              <a:defRPr sz="1176" b="1"/>
            </a:lvl4pPr>
            <a:lvl5pPr marL="1344168" indent="0">
              <a:buNone/>
              <a:defRPr sz="1176" b="1"/>
            </a:lvl5pPr>
            <a:lvl6pPr marL="1680210" indent="0">
              <a:buNone/>
              <a:defRPr sz="1176" b="1"/>
            </a:lvl6pPr>
            <a:lvl7pPr marL="2016252" indent="0">
              <a:buNone/>
              <a:defRPr sz="1176" b="1"/>
            </a:lvl7pPr>
            <a:lvl8pPr marL="2352294" indent="0">
              <a:buNone/>
              <a:defRPr sz="1176" b="1"/>
            </a:lvl8pPr>
            <a:lvl9pPr marL="2688336" indent="0">
              <a:buNone/>
              <a:defRPr sz="1176" b="1"/>
            </a:lvl9pPr>
          </a:lstStyle>
          <a:p>
            <a:pPr lvl="0"/>
            <a:r>
              <a:rPr lang="en-US"/>
              <a:t>Click to edit Master text styles</a:t>
            </a:r>
          </a:p>
        </p:txBody>
      </p:sp>
      <p:sp>
        <p:nvSpPr>
          <p:cNvPr id="6" name="Content Placeholder 5"/>
          <p:cNvSpPr>
            <a:spLocks noGrp="1"/>
          </p:cNvSpPr>
          <p:nvPr>
            <p:ph sz="quarter" idx="4"/>
          </p:nvPr>
        </p:nvSpPr>
        <p:spPr>
          <a:xfrm>
            <a:off x="4536728" y="2455206"/>
            <a:ext cx="3809778" cy="3611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cs typeface="Angsana New" panose="02020603050405020304" pitchFamily="18" charset="-34"/>
              </a:defRPr>
            </a:lvl1pPr>
          </a:lstStyle>
          <a:p>
            <a:pPr>
              <a:defRPr/>
            </a:pPr>
            <a:fld id="{50015E22-A994-4EF3-AC76-E25BA1907A3B}" type="datetimeFigureOut">
              <a:rPr lang="th-TH"/>
              <a:pPr>
                <a:defRPr/>
              </a:pPr>
              <a:t>03/04/63</a:t>
            </a:fld>
            <a:endParaRPr lang="th-TH"/>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cs typeface="Angsana New" panose="02020603050405020304" pitchFamily="18" charset="-34"/>
              </a:defRPr>
            </a:lvl1pPr>
          </a:lstStyle>
          <a:p>
            <a:pPr>
              <a:defRPr/>
            </a:pPr>
            <a:endParaRPr lang="th-TH"/>
          </a:p>
        </p:txBody>
      </p:sp>
      <p:sp>
        <p:nvSpPr>
          <p:cNvPr id="9" name="Slide Number Placeholder 8"/>
          <p:cNvSpPr>
            <a:spLocks noGrp="1"/>
          </p:cNvSpPr>
          <p:nvPr>
            <p:ph type="sldNum" sz="quarter" idx="12"/>
          </p:nvPr>
        </p:nvSpPr>
        <p:spPr/>
        <p:txBody>
          <a:bodyPr/>
          <a:lstStyle>
            <a:lvl1pPr eaLnBrk="0" hangingPunct="0">
              <a:defRPr b="1">
                <a:latin typeface="Arial" panose="020B0604020202020204" pitchFamily="34" charset="0"/>
                <a:cs typeface="Angsana New" panose="02020603050405020304" pitchFamily="18" charset="-34"/>
              </a:defRPr>
            </a:lvl1pPr>
          </a:lstStyle>
          <a:p>
            <a:pPr>
              <a:defRPr/>
            </a:pPr>
            <a:fld id="{6213C3F2-ADF3-45D0-B540-E97795A22061}" type="slidenum">
              <a:rPr lang="th-TH" altLang="th-TH"/>
              <a:pPr>
                <a:defRPr/>
              </a:pPr>
              <a:t>‹#›</a:t>
            </a:fld>
            <a:endParaRPr lang="th-TH" altLang="th-TH"/>
          </a:p>
        </p:txBody>
      </p:sp>
    </p:spTree>
    <p:extLst>
      <p:ext uri="{BB962C8B-B14F-4D97-AF65-F5344CB8AC3E}">
        <p14:creationId xmlns:p14="http://schemas.microsoft.com/office/powerpoint/2010/main" val="2172534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h-TH"/>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cs typeface="Angsana New" panose="02020603050405020304" pitchFamily="18" charset="-34"/>
              </a:defRPr>
            </a:lvl1pPr>
          </a:lstStyle>
          <a:p>
            <a:pPr>
              <a:defRPr/>
            </a:pPr>
            <a:fld id="{2C2AF4DA-ACA1-413B-A879-7403BA14255A}" type="datetimeFigureOut">
              <a:rPr lang="th-TH"/>
              <a:pPr>
                <a:defRPr/>
              </a:pPr>
              <a:t>03/04/63</a:t>
            </a:fld>
            <a:endParaRPr lang="th-TH"/>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cs typeface="Angsana New" panose="02020603050405020304" pitchFamily="18" charset="-34"/>
              </a:defRPr>
            </a:lvl1pPr>
          </a:lstStyle>
          <a:p>
            <a:pPr>
              <a:defRPr/>
            </a:pPr>
            <a:endParaRPr lang="th-TH"/>
          </a:p>
        </p:txBody>
      </p:sp>
      <p:sp>
        <p:nvSpPr>
          <p:cNvPr id="5" name="Slide Number Placeholder 4"/>
          <p:cNvSpPr>
            <a:spLocks noGrp="1"/>
          </p:cNvSpPr>
          <p:nvPr>
            <p:ph type="sldNum" sz="quarter" idx="12"/>
          </p:nvPr>
        </p:nvSpPr>
        <p:spPr/>
        <p:txBody>
          <a:bodyPr/>
          <a:lstStyle>
            <a:lvl1pPr eaLnBrk="0" hangingPunct="0">
              <a:defRPr b="1">
                <a:latin typeface="Arial" panose="020B0604020202020204" pitchFamily="34" charset="0"/>
                <a:cs typeface="Angsana New" panose="02020603050405020304" pitchFamily="18" charset="-34"/>
              </a:defRPr>
            </a:lvl1pPr>
          </a:lstStyle>
          <a:p>
            <a:pPr>
              <a:defRPr/>
            </a:pPr>
            <a:fld id="{DEFA363C-313E-4926-94C6-2DEE1F90762C}" type="slidenum">
              <a:rPr lang="th-TH" altLang="th-TH"/>
              <a:pPr>
                <a:defRPr/>
              </a:pPr>
              <a:t>‹#›</a:t>
            </a:fld>
            <a:endParaRPr lang="th-TH" altLang="th-TH"/>
          </a:p>
        </p:txBody>
      </p:sp>
    </p:spTree>
    <p:extLst>
      <p:ext uri="{BB962C8B-B14F-4D97-AF65-F5344CB8AC3E}">
        <p14:creationId xmlns:p14="http://schemas.microsoft.com/office/powerpoint/2010/main" val="3383935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cs typeface="Angsana New" panose="02020603050405020304" pitchFamily="18" charset="-34"/>
              </a:defRPr>
            </a:lvl1pPr>
          </a:lstStyle>
          <a:p>
            <a:pPr>
              <a:defRPr/>
            </a:pPr>
            <a:fld id="{5F213BE5-8CCD-42C9-AC96-B7EFFBE5FDF7}" type="datetimeFigureOut">
              <a:rPr lang="th-TH"/>
              <a:pPr>
                <a:defRPr/>
              </a:pPr>
              <a:t>03/04/63</a:t>
            </a:fld>
            <a:endParaRPr lang="th-TH"/>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cs typeface="Angsana New" panose="02020603050405020304" pitchFamily="18" charset="-34"/>
              </a:defRPr>
            </a:lvl1pPr>
          </a:lstStyle>
          <a:p>
            <a:pPr>
              <a:defRPr/>
            </a:pPr>
            <a:endParaRPr lang="th-TH"/>
          </a:p>
        </p:txBody>
      </p:sp>
      <p:sp>
        <p:nvSpPr>
          <p:cNvPr id="4" name="Slide Number Placeholder 3"/>
          <p:cNvSpPr>
            <a:spLocks noGrp="1"/>
          </p:cNvSpPr>
          <p:nvPr>
            <p:ph type="sldNum" sz="quarter" idx="12"/>
          </p:nvPr>
        </p:nvSpPr>
        <p:spPr/>
        <p:txBody>
          <a:bodyPr/>
          <a:lstStyle>
            <a:lvl1pPr eaLnBrk="0" hangingPunct="0">
              <a:defRPr b="1">
                <a:latin typeface="Arial" panose="020B0604020202020204" pitchFamily="34" charset="0"/>
                <a:cs typeface="Angsana New" panose="02020603050405020304" pitchFamily="18" charset="-34"/>
              </a:defRPr>
            </a:lvl1pPr>
          </a:lstStyle>
          <a:p>
            <a:pPr>
              <a:defRPr/>
            </a:pPr>
            <a:fld id="{AB51E3A0-6875-41D1-8890-7A88811FBDE6}" type="slidenum">
              <a:rPr lang="th-TH" altLang="th-TH"/>
              <a:pPr>
                <a:defRPr/>
              </a:pPr>
              <a:t>‹#›</a:t>
            </a:fld>
            <a:endParaRPr lang="th-TH" altLang="th-TH"/>
          </a:p>
        </p:txBody>
      </p:sp>
    </p:spTree>
    <p:extLst>
      <p:ext uri="{BB962C8B-B14F-4D97-AF65-F5344CB8AC3E}">
        <p14:creationId xmlns:p14="http://schemas.microsoft.com/office/powerpoint/2010/main" val="1130604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66" y="448098"/>
            <a:ext cx="2890297" cy="1568344"/>
          </a:xfrm>
        </p:spPr>
        <p:txBody>
          <a:bodyPr anchor="b"/>
          <a:lstStyle>
            <a:lvl1pPr>
              <a:defRPr sz="2352"/>
            </a:lvl1pPr>
          </a:lstStyle>
          <a:p>
            <a:r>
              <a:rPr lang="en-US"/>
              <a:t>Click to edit Master title style</a:t>
            </a:r>
            <a:endParaRPr lang="th-TH"/>
          </a:p>
        </p:txBody>
      </p:sp>
      <p:sp>
        <p:nvSpPr>
          <p:cNvPr id="3" name="Content Placeholder 2"/>
          <p:cNvSpPr>
            <a:spLocks noGrp="1"/>
          </p:cNvSpPr>
          <p:nvPr>
            <p:ph idx="1"/>
          </p:nvPr>
        </p:nvSpPr>
        <p:spPr>
          <a:xfrm>
            <a:off x="3809778" y="967768"/>
            <a:ext cx="4536728" cy="4776604"/>
          </a:xfrm>
        </p:spPr>
        <p:txBody>
          <a:bodyPr/>
          <a:lstStyle>
            <a:lvl1pPr>
              <a:defRPr sz="2352"/>
            </a:lvl1pPr>
            <a:lvl2pPr>
              <a:defRPr sz="2058"/>
            </a:lvl2pPr>
            <a:lvl3pPr>
              <a:defRPr sz="1764"/>
            </a:lvl3pPr>
            <a:lvl4pPr>
              <a:defRPr sz="1470"/>
            </a:lvl4pPr>
            <a:lvl5pPr>
              <a:defRPr sz="1470"/>
            </a:lvl5pPr>
            <a:lvl6pPr>
              <a:defRPr sz="1470"/>
            </a:lvl6pPr>
            <a:lvl7pPr>
              <a:defRPr sz="1470"/>
            </a:lvl7pPr>
            <a:lvl8pPr>
              <a:defRPr sz="1470"/>
            </a:lvl8pPr>
            <a:lvl9pPr>
              <a:defRPr sz="14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p:cNvSpPr>
            <a:spLocks noGrp="1"/>
          </p:cNvSpPr>
          <p:nvPr>
            <p:ph type="body" sz="half" idx="2"/>
          </p:nvPr>
        </p:nvSpPr>
        <p:spPr>
          <a:xfrm>
            <a:off x="617266" y="2016443"/>
            <a:ext cx="2890297" cy="3735709"/>
          </a:xfrm>
        </p:spPr>
        <p:txBody>
          <a:bodyPr/>
          <a:lstStyle>
            <a:lvl1pPr marL="0" indent="0">
              <a:buNone/>
              <a:defRPr sz="1176"/>
            </a:lvl1pPr>
            <a:lvl2pPr marL="336042" indent="0">
              <a:buNone/>
              <a:defRPr sz="1029"/>
            </a:lvl2pPr>
            <a:lvl3pPr marL="672084" indent="0">
              <a:buNone/>
              <a:defRPr sz="882"/>
            </a:lvl3pPr>
            <a:lvl4pPr marL="1008126" indent="0">
              <a:buNone/>
              <a:defRPr sz="735"/>
            </a:lvl4pPr>
            <a:lvl5pPr marL="1344168" indent="0">
              <a:buNone/>
              <a:defRPr sz="735"/>
            </a:lvl5pPr>
            <a:lvl6pPr marL="1680210" indent="0">
              <a:buNone/>
              <a:defRPr sz="735"/>
            </a:lvl6pPr>
            <a:lvl7pPr marL="2016252" indent="0">
              <a:buNone/>
              <a:defRPr sz="735"/>
            </a:lvl7pPr>
            <a:lvl8pPr marL="2352294" indent="0">
              <a:buNone/>
              <a:defRPr sz="735"/>
            </a:lvl8pPr>
            <a:lvl9pPr marL="2688336" indent="0">
              <a:buNone/>
              <a:defRPr sz="73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cs typeface="Angsana New" panose="02020603050405020304" pitchFamily="18" charset="-34"/>
              </a:defRPr>
            </a:lvl1pPr>
          </a:lstStyle>
          <a:p>
            <a:pPr>
              <a:defRPr/>
            </a:pPr>
            <a:fld id="{0710EB39-3AE1-48D1-9B00-6CF1901EFF66}" type="datetimeFigureOut">
              <a:rPr lang="th-TH"/>
              <a:pPr>
                <a:defRPr/>
              </a:pPr>
              <a:t>03/04/63</a:t>
            </a:fld>
            <a:endParaRPr lang="th-TH"/>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cs typeface="Angsana New" panose="02020603050405020304" pitchFamily="18" charset="-34"/>
              </a:defRPr>
            </a:lvl1pPr>
          </a:lstStyle>
          <a:p>
            <a:pPr>
              <a:defRPr/>
            </a:pPr>
            <a:endParaRPr lang="th-TH"/>
          </a:p>
        </p:txBody>
      </p:sp>
      <p:sp>
        <p:nvSpPr>
          <p:cNvPr id="7" name="Slide Number Placeholder 6"/>
          <p:cNvSpPr>
            <a:spLocks noGrp="1"/>
          </p:cNvSpPr>
          <p:nvPr>
            <p:ph type="sldNum" sz="quarter" idx="12"/>
          </p:nvPr>
        </p:nvSpPr>
        <p:spPr/>
        <p:txBody>
          <a:bodyPr/>
          <a:lstStyle>
            <a:lvl1pPr eaLnBrk="0" hangingPunct="0">
              <a:defRPr b="1">
                <a:latin typeface="Arial" panose="020B0604020202020204" pitchFamily="34" charset="0"/>
                <a:cs typeface="Angsana New" panose="02020603050405020304" pitchFamily="18" charset="-34"/>
              </a:defRPr>
            </a:lvl1pPr>
          </a:lstStyle>
          <a:p>
            <a:pPr>
              <a:defRPr/>
            </a:pPr>
            <a:fld id="{A05ECF9C-3031-4BCE-A285-1A7B00143FF2}" type="slidenum">
              <a:rPr lang="th-TH" altLang="th-TH"/>
              <a:pPr>
                <a:defRPr/>
              </a:pPr>
              <a:t>‹#›</a:t>
            </a:fld>
            <a:endParaRPr lang="th-TH" altLang="th-TH"/>
          </a:p>
        </p:txBody>
      </p:sp>
    </p:spTree>
    <p:extLst>
      <p:ext uri="{BB962C8B-B14F-4D97-AF65-F5344CB8AC3E}">
        <p14:creationId xmlns:p14="http://schemas.microsoft.com/office/powerpoint/2010/main" val="899814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75216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66" y="448098"/>
            <a:ext cx="2890297" cy="1568344"/>
          </a:xfrm>
        </p:spPr>
        <p:txBody>
          <a:bodyPr anchor="b"/>
          <a:lstStyle>
            <a:lvl1pPr>
              <a:defRPr sz="2352"/>
            </a:lvl1pPr>
          </a:lstStyle>
          <a:p>
            <a:r>
              <a:rPr lang="en-US"/>
              <a:t>Click to edit Master title style</a:t>
            </a:r>
            <a:endParaRPr lang="th-TH"/>
          </a:p>
        </p:txBody>
      </p:sp>
      <p:sp>
        <p:nvSpPr>
          <p:cNvPr id="3" name="Picture Placeholder 2"/>
          <p:cNvSpPr>
            <a:spLocks noGrp="1"/>
          </p:cNvSpPr>
          <p:nvPr>
            <p:ph type="pic" idx="1"/>
          </p:nvPr>
        </p:nvSpPr>
        <p:spPr>
          <a:xfrm>
            <a:off x="3809778" y="967768"/>
            <a:ext cx="4536728" cy="4776604"/>
          </a:xfrm>
        </p:spPr>
        <p:txBody>
          <a:bodyPr rtlCol="0">
            <a:normAutofit/>
          </a:bodyPr>
          <a:lstStyle>
            <a:lvl1pPr marL="0" indent="0">
              <a:buNone/>
              <a:defRPr sz="2352"/>
            </a:lvl1pPr>
            <a:lvl2pPr marL="336042" indent="0">
              <a:buNone/>
              <a:defRPr sz="2058"/>
            </a:lvl2pPr>
            <a:lvl3pPr marL="672084" indent="0">
              <a:buNone/>
              <a:defRPr sz="1764"/>
            </a:lvl3pPr>
            <a:lvl4pPr marL="1008126" indent="0">
              <a:buNone/>
              <a:defRPr sz="1470"/>
            </a:lvl4pPr>
            <a:lvl5pPr marL="1344168" indent="0">
              <a:buNone/>
              <a:defRPr sz="1470"/>
            </a:lvl5pPr>
            <a:lvl6pPr marL="1680210" indent="0">
              <a:buNone/>
              <a:defRPr sz="1470"/>
            </a:lvl6pPr>
            <a:lvl7pPr marL="2016252" indent="0">
              <a:buNone/>
              <a:defRPr sz="1470"/>
            </a:lvl7pPr>
            <a:lvl8pPr marL="2352294" indent="0">
              <a:buNone/>
              <a:defRPr sz="1470"/>
            </a:lvl8pPr>
            <a:lvl9pPr marL="2688336" indent="0">
              <a:buNone/>
              <a:defRPr sz="1470"/>
            </a:lvl9pPr>
          </a:lstStyle>
          <a:p>
            <a:pPr lvl="0"/>
            <a:endParaRPr lang="th-TH" noProof="0"/>
          </a:p>
        </p:txBody>
      </p:sp>
      <p:sp>
        <p:nvSpPr>
          <p:cNvPr id="4" name="Text Placeholder 3"/>
          <p:cNvSpPr>
            <a:spLocks noGrp="1"/>
          </p:cNvSpPr>
          <p:nvPr>
            <p:ph type="body" sz="half" idx="2"/>
          </p:nvPr>
        </p:nvSpPr>
        <p:spPr>
          <a:xfrm>
            <a:off x="617266" y="2016443"/>
            <a:ext cx="2890297" cy="3735709"/>
          </a:xfrm>
        </p:spPr>
        <p:txBody>
          <a:bodyPr/>
          <a:lstStyle>
            <a:lvl1pPr marL="0" indent="0">
              <a:buNone/>
              <a:defRPr sz="1176"/>
            </a:lvl1pPr>
            <a:lvl2pPr marL="336042" indent="0">
              <a:buNone/>
              <a:defRPr sz="1029"/>
            </a:lvl2pPr>
            <a:lvl3pPr marL="672084" indent="0">
              <a:buNone/>
              <a:defRPr sz="882"/>
            </a:lvl3pPr>
            <a:lvl4pPr marL="1008126" indent="0">
              <a:buNone/>
              <a:defRPr sz="735"/>
            </a:lvl4pPr>
            <a:lvl5pPr marL="1344168" indent="0">
              <a:buNone/>
              <a:defRPr sz="735"/>
            </a:lvl5pPr>
            <a:lvl6pPr marL="1680210" indent="0">
              <a:buNone/>
              <a:defRPr sz="735"/>
            </a:lvl6pPr>
            <a:lvl7pPr marL="2016252" indent="0">
              <a:buNone/>
              <a:defRPr sz="735"/>
            </a:lvl7pPr>
            <a:lvl8pPr marL="2352294" indent="0">
              <a:buNone/>
              <a:defRPr sz="735"/>
            </a:lvl8pPr>
            <a:lvl9pPr marL="2688336" indent="0">
              <a:buNone/>
              <a:defRPr sz="73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cs typeface="Angsana New" panose="02020603050405020304" pitchFamily="18" charset="-34"/>
              </a:defRPr>
            </a:lvl1pPr>
          </a:lstStyle>
          <a:p>
            <a:pPr>
              <a:defRPr/>
            </a:pPr>
            <a:fld id="{ACAF8244-37DE-4887-BD43-20384C944BA4}" type="datetimeFigureOut">
              <a:rPr lang="th-TH"/>
              <a:pPr>
                <a:defRPr/>
              </a:pPr>
              <a:t>03/04/63</a:t>
            </a:fld>
            <a:endParaRPr lang="th-TH"/>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cs typeface="Angsana New" panose="02020603050405020304" pitchFamily="18" charset="-34"/>
              </a:defRPr>
            </a:lvl1pPr>
          </a:lstStyle>
          <a:p>
            <a:pPr>
              <a:defRPr/>
            </a:pPr>
            <a:endParaRPr lang="th-TH"/>
          </a:p>
        </p:txBody>
      </p:sp>
      <p:sp>
        <p:nvSpPr>
          <p:cNvPr id="7" name="Slide Number Placeholder 6"/>
          <p:cNvSpPr>
            <a:spLocks noGrp="1"/>
          </p:cNvSpPr>
          <p:nvPr>
            <p:ph type="sldNum" sz="quarter" idx="12"/>
          </p:nvPr>
        </p:nvSpPr>
        <p:spPr/>
        <p:txBody>
          <a:bodyPr/>
          <a:lstStyle>
            <a:lvl1pPr eaLnBrk="0" hangingPunct="0">
              <a:defRPr b="1">
                <a:latin typeface="Arial" panose="020B0604020202020204" pitchFamily="34" charset="0"/>
                <a:cs typeface="Angsana New" panose="02020603050405020304" pitchFamily="18" charset="-34"/>
              </a:defRPr>
            </a:lvl1pPr>
          </a:lstStyle>
          <a:p>
            <a:pPr>
              <a:defRPr/>
            </a:pPr>
            <a:fld id="{623AC9DB-1E29-4FC5-AEEB-AD6EC130627A}" type="slidenum">
              <a:rPr lang="th-TH" altLang="th-TH"/>
              <a:pPr>
                <a:defRPr/>
              </a:pPr>
              <a:t>‹#›</a:t>
            </a:fld>
            <a:endParaRPr lang="th-TH" altLang="th-TH"/>
          </a:p>
        </p:txBody>
      </p:sp>
    </p:spTree>
    <p:extLst>
      <p:ext uri="{BB962C8B-B14F-4D97-AF65-F5344CB8AC3E}">
        <p14:creationId xmlns:p14="http://schemas.microsoft.com/office/powerpoint/2010/main" val="3510763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h-T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cs typeface="Angsana New" panose="02020603050405020304" pitchFamily="18" charset="-34"/>
              </a:defRPr>
            </a:lvl1pPr>
          </a:lstStyle>
          <a:p>
            <a:pPr>
              <a:defRPr/>
            </a:pPr>
            <a:fld id="{4DFB5953-90FE-4368-A338-71E12019C920}" type="datetimeFigureOut">
              <a:rPr lang="th-TH"/>
              <a:pPr>
                <a:defRPr/>
              </a:pPr>
              <a:t>03/04/63</a:t>
            </a:fld>
            <a:endParaRPr lang="th-TH"/>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cs typeface="Angsana New" panose="02020603050405020304" pitchFamily="18" charset="-34"/>
              </a:defRPr>
            </a:lvl1pPr>
          </a:lstStyle>
          <a:p>
            <a:pPr>
              <a:defRPr/>
            </a:pPr>
            <a:endParaRPr lang="th-TH"/>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cs typeface="Angsana New" panose="02020603050405020304" pitchFamily="18" charset="-34"/>
              </a:defRPr>
            </a:lvl1pPr>
          </a:lstStyle>
          <a:p>
            <a:pPr>
              <a:defRPr/>
            </a:pPr>
            <a:fld id="{2317026D-E441-46A5-BDDD-AD429AF15B61}" type="slidenum">
              <a:rPr lang="th-TH" altLang="th-TH"/>
              <a:pPr>
                <a:defRPr/>
              </a:pPr>
              <a:t>‹#›</a:t>
            </a:fld>
            <a:endParaRPr lang="th-TH" altLang="th-TH"/>
          </a:p>
        </p:txBody>
      </p:sp>
    </p:spTree>
    <p:extLst>
      <p:ext uri="{BB962C8B-B14F-4D97-AF65-F5344CB8AC3E}">
        <p14:creationId xmlns:p14="http://schemas.microsoft.com/office/powerpoint/2010/main" val="1607081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3029" y="357856"/>
            <a:ext cx="1932310" cy="5696139"/>
          </a:xfrm>
        </p:spPr>
        <p:txBody>
          <a:bodyPr vert="eaVert"/>
          <a:lstStyle/>
          <a:p>
            <a:r>
              <a:rPr lang="en-US"/>
              <a:t>Click to edit Master title style</a:t>
            </a:r>
            <a:endParaRPr lang="th-TH"/>
          </a:p>
        </p:txBody>
      </p:sp>
      <p:sp>
        <p:nvSpPr>
          <p:cNvPr id="3" name="Vertical Text Placeholder 2"/>
          <p:cNvSpPr>
            <a:spLocks noGrp="1"/>
          </p:cNvSpPr>
          <p:nvPr>
            <p:ph type="body" orient="vert" idx="1"/>
          </p:nvPr>
        </p:nvSpPr>
        <p:spPr>
          <a:xfrm>
            <a:off x="616099" y="357856"/>
            <a:ext cx="5684912" cy="56961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cs typeface="Angsana New" panose="02020603050405020304" pitchFamily="18" charset="-34"/>
              </a:defRPr>
            </a:lvl1pPr>
          </a:lstStyle>
          <a:p>
            <a:pPr>
              <a:defRPr/>
            </a:pPr>
            <a:fld id="{3CD30979-83AE-442A-8CE7-B16A103F170D}" type="datetimeFigureOut">
              <a:rPr lang="th-TH"/>
              <a:pPr>
                <a:defRPr/>
              </a:pPr>
              <a:t>03/04/63</a:t>
            </a:fld>
            <a:endParaRPr lang="th-TH"/>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cs typeface="Angsana New" panose="02020603050405020304" pitchFamily="18" charset="-34"/>
              </a:defRPr>
            </a:lvl1pPr>
          </a:lstStyle>
          <a:p>
            <a:pPr>
              <a:defRPr/>
            </a:pPr>
            <a:endParaRPr lang="th-TH"/>
          </a:p>
        </p:txBody>
      </p:sp>
      <p:sp>
        <p:nvSpPr>
          <p:cNvPr id="6" name="Slide Number Placeholder 5"/>
          <p:cNvSpPr>
            <a:spLocks noGrp="1"/>
          </p:cNvSpPr>
          <p:nvPr>
            <p:ph type="sldNum" sz="quarter" idx="12"/>
          </p:nvPr>
        </p:nvSpPr>
        <p:spPr/>
        <p:txBody>
          <a:bodyPr/>
          <a:lstStyle>
            <a:lvl1pPr eaLnBrk="0" hangingPunct="0">
              <a:defRPr b="1">
                <a:latin typeface="Arial" panose="020B0604020202020204" pitchFamily="34" charset="0"/>
                <a:cs typeface="Angsana New" panose="02020603050405020304" pitchFamily="18" charset="-34"/>
              </a:defRPr>
            </a:lvl1pPr>
          </a:lstStyle>
          <a:p>
            <a:pPr>
              <a:defRPr/>
            </a:pPr>
            <a:fld id="{7FAF41D7-96E7-463A-943D-FE1B9CF58226}" type="slidenum">
              <a:rPr lang="th-TH" altLang="th-TH"/>
              <a:pPr>
                <a:defRPr/>
              </a:pPr>
              <a:t>‹#›</a:t>
            </a:fld>
            <a:endParaRPr lang="th-TH" altLang="th-TH"/>
          </a:p>
        </p:txBody>
      </p:sp>
    </p:spTree>
    <p:extLst>
      <p:ext uri="{BB962C8B-B14F-4D97-AF65-F5344CB8AC3E}">
        <p14:creationId xmlns:p14="http://schemas.microsoft.com/office/powerpoint/2010/main" val="141391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08030" y="4319593"/>
            <a:ext cx="7616825" cy="1236763"/>
          </a:xfrm>
        </p:spPr>
        <p:txBody>
          <a:bodyPr/>
          <a:lstStyle>
            <a:lvl1pPr algn="l">
              <a:defRPr sz="4000" b="1" cap="all"/>
            </a:lvl1pPr>
          </a:lstStyle>
          <a:p>
            <a:r>
              <a:rPr lang="de-DE"/>
              <a:t>Mastertitelformat bearbeiten</a:t>
            </a:r>
          </a:p>
        </p:txBody>
      </p:sp>
      <p:sp>
        <p:nvSpPr>
          <p:cNvPr id="3" name="Textplatzhalter 2"/>
          <p:cNvSpPr>
            <a:spLocks noGrp="1"/>
          </p:cNvSpPr>
          <p:nvPr>
            <p:ph type="body" idx="1"/>
          </p:nvPr>
        </p:nvSpPr>
        <p:spPr>
          <a:xfrm>
            <a:off x="708030" y="4011816"/>
            <a:ext cx="7616825" cy="307777"/>
          </a:xfrm>
        </p:spPr>
        <p:txBody>
          <a:bodyPr anchor="b"/>
          <a:lstStyle>
            <a:lvl1pPr marL="0" indent="0">
              <a:buNone/>
              <a:defRPr sz="2000"/>
            </a:lvl1pPr>
            <a:lvl2pPr marL="456955" indent="0">
              <a:buNone/>
              <a:defRPr sz="1800"/>
            </a:lvl2pPr>
            <a:lvl3pPr marL="913915" indent="0">
              <a:buNone/>
              <a:defRPr sz="1600"/>
            </a:lvl3pPr>
            <a:lvl4pPr marL="1370874" indent="0">
              <a:buNone/>
              <a:defRPr sz="1400"/>
            </a:lvl4pPr>
            <a:lvl5pPr marL="1827831" indent="0">
              <a:buNone/>
              <a:defRPr sz="1400"/>
            </a:lvl5pPr>
            <a:lvl6pPr marL="2284790" indent="0">
              <a:buNone/>
              <a:defRPr sz="1400"/>
            </a:lvl6pPr>
            <a:lvl7pPr marL="2741745" indent="0">
              <a:buNone/>
              <a:defRPr sz="1400"/>
            </a:lvl7pPr>
            <a:lvl8pPr marL="3198703" indent="0">
              <a:buNone/>
              <a:defRPr sz="1400"/>
            </a:lvl8pPr>
            <a:lvl9pPr marL="3655663" indent="0">
              <a:buNone/>
              <a:defRPr sz="1400"/>
            </a:lvl9pPr>
          </a:lstStyle>
          <a:p>
            <a:pPr lvl="0"/>
            <a:r>
              <a:rPr lang="de-DE"/>
              <a:t>Mastertextformat bearbeiten</a:t>
            </a:r>
          </a:p>
        </p:txBody>
      </p:sp>
    </p:spTree>
    <p:extLst>
      <p:ext uri="{BB962C8B-B14F-4D97-AF65-F5344CB8AC3E}">
        <p14:creationId xmlns:p14="http://schemas.microsoft.com/office/powerpoint/2010/main" val="2391876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122243" y="1273180"/>
            <a:ext cx="4232275" cy="20813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506913" y="1273180"/>
            <a:ext cx="4233862" cy="20813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20522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47675" y="269879"/>
            <a:ext cx="8066088" cy="292388"/>
          </a:xfrm>
        </p:spPr>
        <p:txBody>
          <a:bodyPr/>
          <a:lstStyle>
            <a:lvl1pPr>
              <a:defRPr/>
            </a:lvl1pPr>
          </a:lstStyle>
          <a:p>
            <a:r>
              <a:rPr lang="de-DE"/>
              <a:t>Mastertitelformat bearbeiten</a:t>
            </a:r>
          </a:p>
        </p:txBody>
      </p:sp>
      <p:sp>
        <p:nvSpPr>
          <p:cNvPr id="3" name="Textplatzhalter 2"/>
          <p:cNvSpPr>
            <a:spLocks noGrp="1"/>
          </p:cNvSpPr>
          <p:nvPr>
            <p:ph type="body" idx="1"/>
          </p:nvPr>
        </p:nvSpPr>
        <p:spPr>
          <a:xfrm>
            <a:off x="447680" y="1393350"/>
            <a:ext cx="3959225" cy="738664"/>
          </a:xfrm>
        </p:spPr>
        <p:txBody>
          <a:bodyPr anchor="b"/>
          <a:lstStyle>
            <a:lvl1pPr marL="0" indent="0">
              <a:buNone/>
              <a:defRPr sz="2400" b="1"/>
            </a:lvl1pPr>
            <a:lvl2pPr marL="456955" indent="0">
              <a:buNone/>
              <a:defRPr sz="2000" b="1"/>
            </a:lvl2pPr>
            <a:lvl3pPr marL="913915" indent="0">
              <a:buNone/>
              <a:defRPr sz="1800" b="1"/>
            </a:lvl3pPr>
            <a:lvl4pPr marL="1370874" indent="0">
              <a:buNone/>
              <a:defRPr sz="1600" b="1"/>
            </a:lvl4pPr>
            <a:lvl5pPr marL="1827831" indent="0">
              <a:buNone/>
              <a:defRPr sz="1600" b="1"/>
            </a:lvl5pPr>
            <a:lvl6pPr marL="2284790" indent="0">
              <a:buNone/>
              <a:defRPr sz="1600" b="1"/>
            </a:lvl6pPr>
            <a:lvl7pPr marL="2741745" indent="0">
              <a:buNone/>
              <a:defRPr sz="1600" b="1"/>
            </a:lvl7pPr>
            <a:lvl8pPr marL="3198703" indent="0">
              <a:buNone/>
              <a:defRPr sz="1600" b="1"/>
            </a:lvl8pPr>
            <a:lvl9pPr marL="3655663" indent="0">
              <a:buNone/>
              <a:defRPr sz="1600" b="1"/>
            </a:lvl9pPr>
          </a:lstStyle>
          <a:p>
            <a:pPr lvl="0"/>
            <a:r>
              <a:rPr lang="de-DE"/>
              <a:t>Mastertextformat bearbeiten</a:t>
            </a:r>
          </a:p>
        </p:txBody>
      </p:sp>
      <p:sp>
        <p:nvSpPr>
          <p:cNvPr id="4" name="Inhaltsplatzhalter 3"/>
          <p:cNvSpPr>
            <a:spLocks noGrp="1"/>
          </p:cNvSpPr>
          <p:nvPr>
            <p:ph sz="half" idx="2"/>
          </p:nvPr>
        </p:nvSpPr>
        <p:spPr>
          <a:xfrm>
            <a:off x="447680" y="2132013"/>
            <a:ext cx="3959225" cy="18158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552950" y="1393350"/>
            <a:ext cx="3960813" cy="738664"/>
          </a:xfrm>
        </p:spPr>
        <p:txBody>
          <a:bodyPr anchor="b"/>
          <a:lstStyle>
            <a:lvl1pPr marL="0" indent="0">
              <a:buNone/>
              <a:defRPr sz="2400" b="1"/>
            </a:lvl1pPr>
            <a:lvl2pPr marL="456955" indent="0">
              <a:buNone/>
              <a:defRPr sz="2000" b="1"/>
            </a:lvl2pPr>
            <a:lvl3pPr marL="913915" indent="0">
              <a:buNone/>
              <a:defRPr sz="1800" b="1"/>
            </a:lvl3pPr>
            <a:lvl4pPr marL="1370874" indent="0">
              <a:buNone/>
              <a:defRPr sz="1600" b="1"/>
            </a:lvl4pPr>
            <a:lvl5pPr marL="1827831" indent="0">
              <a:buNone/>
              <a:defRPr sz="1600" b="1"/>
            </a:lvl5pPr>
            <a:lvl6pPr marL="2284790" indent="0">
              <a:buNone/>
              <a:defRPr sz="1600" b="1"/>
            </a:lvl6pPr>
            <a:lvl7pPr marL="2741745" indent="0">
              <a:buNone/>
              <a:defRPr sz="1600" b="1"/>
            </a:lvl7pPr>
            <a:lvl8pPr marL="3198703" indent="0">
              <a:buNone/>
              <a:defRPr sz="1600" b="1"/>
            </a:lvl8pPr>
            <a:lvl9pPr marL="3655663" indent="0">
              <a:buNone/>
              <a:defRPr sz="1600" b="1"/>
            </a:lvl9pPr>
          </a:lstStyle>
          <a:p>
            <a:pPr lvl="0"/>
            <a:r>
              <a:rPr lang="de-DE"/>
              <a:t>Mastertextformat bearbeiten</a:t>
            </a:r>
          </a:p>
        </p:txBody>
      </p:sp>
      <p:sp>
        <p:nvSpPr>
          <p:cNvPr id="6" name="Inhaltsplatzhalter 5"/>
          <p:cNvSpPr>
            <a:spLocks noGrp="1"/>
          </p:cNvSpPr>
          <p:nvPr>
            <p:ph sz="quarter" idx="4"/>
          </p:nvPr>
        </p:nvSpPr>
        <p:spPr>
          <a:xfrm>
            <a:off x="4552950" y="2132013"/>
            <a:ext cx="3960813" cy="18158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264125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3527323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49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47675" y="790978"/>
            <a:ext cx="2947988" cy="615553"/>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503613" y="268289"/>
            <a:ext cx="5010150" cy="2398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47675" y="1406525"/>
            <a:ext cx="2947988" cy="215444"/>
          </a:xfrm>
        </p:spPr>
        <p:txBody>
          <a:bodyPr/>
          <a:lstStyle>
            <a:lvl1pPr marL="0" indent="0">
              <a:buNone/>
              <a:defRPr sz="1400"/>
            </a:lvl1pPr>
            <a:lvl2pPr marL="456955" indent="0">
              <a:buNone/>
              <a:defRPr sz="1200"/>
            </a:lvl2pPr>
            <a:lvl3pPr marL="913915" indent="0">
              <a:buNone/>
              <a:defRPr sz="1000"/>
            </a:lvl3pPr>
            <a:lvl4pPr marL="1370874" indent="0">
              <a:buNone/>
              <a:defRPr sz="900"/>
            </a:lvl4pPr>
            <a:lvl5pPr marL="1827831" indent="0">
              <a:buNone/>
              <a:defRPr sz="900"/>
            </a:lvl5pPr>
            <a:lvl6pPr marL="2284790" indent="0">
              <a:buNone/>
              <a:defRPr sz="900"/>
            </a:lvl6pPr>
            <a:lvl7pPr marL="2741745" indent="0">
              <a:buNone/>
              <a:defRPr sz="900"/>
            </a:lvl7pPr>
            <a:lvl8pPr marL="3198703" indent="0">
              <a:buNone/>
              <a:defRPr sz="900"/>
            </a:lvl8pPr>
            <a:lvl9pPr marL="3655663" indent="0">
              <a:buNone/>
              <a:defRPr sz="900"/>
            </a:lvl9pPr>
          </a:lstStyle>
          <a:p>
            <a:pPr lvl="0"/>
            <a:r>
              <a:rPr lang="de-DE"/>
              <a:t>Mastertextformat bearbeiten</a:t>
            </a:r>
          </a:p>
        </p:txBody>
      </p:sp>
    </p:spTree>
    <p:extLst>
      <p:ext uri="{BB962C8B-B14F-4D97-AF65-F5344CB8AC3E}">
        <p14:creationId xmlns:p14="http://schemas.microsoft.com/office/powerpoint/2010/main" val="4114348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55775" y="4953202"/>
            <a:ext cx="5376863" cy="307777"/>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55775" y="600080"/>
            <a:ext cx="5376863" cy="497721"/>
          </a:xfrm>
        </p:spPr>
        <p:txBody>
          <a:bodyPr/>
          <a:lstStyle>
            <a:lvl1pPr marL="0" indent="0">
              <a:buNone/>
              <a:defRPr sz="3200"/>
            </a:lvl1pPr>
            <a:lvl2pPr marL="456955" indent="0">
              <a:buNone/>
              <a:defRPr sz="2800"/>
            </a:lvl2pPr>
            <a:lvl3pPr marL="913915" indent="0">
              <a:buNone/>
              <a:defRPr sz="2400"/>
            </a:lvl3pPr>
            <a:lvl4pPr marL="1370874" indent="0">
              <a:buNone/>
              <a:defRPr sz="2000"/>
            </a:lvl4pPr>
            <a:lvl5pPr marL="1827831" indent="0">
              <a:buNone/>
              <a:defRPr sz="2000"/>
            </a:lvl5pPr>
            <a:lvl6pPr marL="2284790" indent="0">
              <a:buNone/>
              <a:defRPr sz="2000"/>
            </a:lvl6pPr>
            <a:lvl7pPr marL="2741745" indent="0">
              <a:buNone/>
              <a:defRPr sz="2000"/>
            </a:lvl7pPr>
            <a:lvl8pPr marL="3198703" indent="0">
              <a:buNone/>
              <a:defRPr sz="2000"/>
            </a:lvl8pPr>
            <a:lvl9pPr marL="3655663" indent="0">
              <a:buNone/>
              <a:defRPr sz="2000"/>
            </a:lvl9pPr>
          </a:lstStyle>
          <a:p>
            <a:pPr lvl="0"/>
            <a:endParaRPr lang="de-DE" noProof="0"/>
          </a:p>
        </p:txBody>
      </p:sp>
      <p:sp>
        <p:nvSpPr>
          <p:cNvPr id="4" name="Textplatzhalter 3"/>
          <p:cNvSpPr>
            <a:spLocks noGrp="1"/>
          </p:cNvSpPr>
          <p:nvPr>
            <p:ph type="body" sz="half" idx="2"/>
          </p:nvPr>
        </p:nvSpPr>
        <p:spPr>
          <a:xfrm>
            <a:off x="1755775" y="5260975"/>
            <a:ext cx="5376863" cy="215444"/>
          </a:xfrm>
        </p:spPr>
        <p:txBody>
          <a:bodyPr/>
          <a:lstStyle>
            <a:lvl1pPr marL="0" indent="0">
              <a:buNone/>
              <a:defRPr sz="1400"/>
            </a:lvl1pPr>
            <a:lvl2pPr marL="456955" indent="0">
              <a:buNone/>
              <a:defRPr sz="1200"/>
            </a:lvl2pPr>
            <a:lvl3pPr marL="913915" indent="0">
              <a:buNone/>
              <a:defRPr sz="1000"/>
            </a:lvl3pPr>
            <a:lvl4pPr marL="1370874" indent="0">
              <a:buNone/>
              <a:defRPr sz="900"/>
            </a:lvl4pPr>
            <a:lvl5pPr marL="1827831" indent="0">
              <a:buNone/>
              <a:defRPr sz="900"/>
            </a:lvl5pPr>
            <a:lvl6pPr marL="2284790" indent="0">
              <a:buNone/>
              <a:defRPr sz="900"/>
            </a:lvl6pPr>
            <a:lvl7pPr marL="2741745" indent="0">
              <a:buNone/>
              <a:defRPr sz="900"/>
            </a:lvl7pPr>
            <a:lvl8pPr marL="3198703" indent="0">
              <a:buNone/>
              <a:defRPr sz="900"/>
            </a:lvl8pPr>
            <a:lvl9pPr marL="3655663" indent="0">
              <a:buNone/>
              <a:defRPr sz="900"/>
            </a:lvl9pPr>
          </a:lstStyle>
          <a:p>
            <a:pPr lvl="0"/>
            <a:r>
              <a:rPr lang="de-DE"/>
              <a:t>Mastertextformat bearbeiten</a:t>
            </a:r>
          </a:p>
        </p:txBody>
      </p:sp>
    </p:spTree>
    <p:extLst>
      <p:ext uri="{BB962C8B-B14F-4D97-AF65-F5344CB8AC3E}">
        <p14:creationId xmlns:p14="http://schemas.microsoft.com/office/powerpoint/2010/main" val="33303250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tags" Target="../tags/tag2.xml"/><Relationship Id="rId18" Type="http://schemas.openxmlformats.org/officeDocument/2006/relationships/tags" Target="../tags/tag7.xml"/><Relationship Id="rId26" Type="http://schemas.openxmlformats.org/officeDocument/2006/relationships/tags" Target="../tags/tag15.xml"/><Relationship Id="rId39" Type="http://schemas.openxmlformats.org/officeDocument/2006/relationships/tags" Target="../tags/tag28.xml"/><Relationship Id="rId21" Type="http://schemas.openxmlformats.org/officeDocument/2006/relationships/tags" Target="../tags/tag10.xml"/><Relationship Id="rId34" Type="http://schemas.openxmlformats.org/officeDocument/2006/relationships/tags" Target="../tags/tag23.xml"/><Relationship Id="rId42" Type="http://schemas.openxmlformats.org/officeDocument/2006/relationships/tags" Target="../tags/tag3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tags" Target="../tags/tag5.xml"/><Relationship Id="rId29" Type="http://schemas.openxmlformats.org/officeDocument/2006/relationships/tags" Target="../tags/tag18.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3.xml"/><Relationship Id="rId32" Type="http://schemas.openxmlformats.org/officeDocument/2006/relationships/tags" Target="../tags/tag21.xml"/><Relationship Id="rId37" Type="http://schemas.openxmlformats.org/officeDocument/2006/relationships/tags" Target="../tags/tag26.xml"/><Relationship Id="rId40" Type="http://schemas.openxmlformats.org/officeDocument/2006/relationships/tags" Target="../tags/tag29.xml"/><Relationship Id="rId45" Type="http://schemas.openxmlformats.org/officeDocument/2006/relationships/tags" Target="../tags/tag34.xml"/><Relationship Id="rId5" Type="http://schemas.openxmlformats.org/officeDocument/2006/relationships/slideLayout" Target="../slideLayouts/slideLayout5.xml"/><Relationship Id="rId15" Type="http://schemas.openxmlformats.org/officeDocument/2006/relationships/tags" Target="../tags/tag4.xml"/><Relationship Id="rId23" Type="http://schemas.openxmlformats.org/officeDocument/2006/relationships/tags" Target="../tags/tag12.xml"/><Relationship Id="rId28" Type="http://schemas.openxmlformats.org/officeDocument/2006/relationships/tags" Target="../tags/tag17.xml"/><Relationship Id="rId36" Type="http://schemas.openxmlformats.org/officeDocument/2006/relationships/tags" Target="../tags/tag25.xml"/><Relationship Id="rId10" Type="http://schemas.openxmlformats.org/officeDocument/2006/relationships/slideLayout" Target="../slideLayouts/slideLayout10.xml"/><Relationship Id="rId19" Type="http://schemas.openxmlformats.org/officeDocument/2006/relationships/tags" Target="../tags/tag8.xml"/><Relationship Id="rId31" Type="http://schemas.openxmlformats.org/officeDocument/2006/relationships/tags" Target="../tags/tag20.xml"/><Relationship Id="rId44" Type="http://schemas.openxmlformats.org/officeDocument/2006/relationships/tags" Target="../tags/tag3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 Id="rId22" Type="http://schemas.openxmlformats.org/officeDocument/2006/relationships/tags" Target="../tags/tag11.xml"/><Relationship Id="rId27" Type="http://schemas.openxmlformats.org/officeDocument/2006/relationships/tags" Target="../tags/tag16.xml"/><Relationship Id="rId30" Type="http://schemas.openxmlformats.org/officeDocument/2006/relationships/tags" Target="../tags/tag19.xml"/><Relationship Id="rId35" Type="http://schemas.openxmlformats.org/officeDocument/2006/relationships/tags" Target="../tags/tag24.xml"/><Relationship Id="rId43" Type="http://schemas.openxmlformats.org/officeDocument/2006/relationships/tags" Target="../tags/tag32.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theme" Target="../theme/theme1.xml"/><Relationship Id="rId17" Type="http://schemas.openxmlformats.org/officeDocument/2006/relationships/tags" Target="../tags/tag6.xml"/><Relationship Id="rId25" Type="http://schemas.openxmlformats.org/officeDocument/2006/relationships/tags" Target="../tags/tag14.xml"/><Relationship Id="rId33" Type="http://schemas.openxmlformats.org/officeDocument/2006/relationships/tags" Target="../tags/tag22.xml"/><Relationship Id="rId38" Type="http://schemas.openxmlformats.org/officeDocument/2006/relationships/tags" Target="../tags/tag27.xml"/><Relationship Id="rId20" Type="http://schemas.openxmlformats.org/officeDocument/2006/relationships/tags" Target="../tags/tag9.xml"/><Relationship Id="rId41" Type="http://schemas.openxmlformats.org/officeDocument/2006/relationships/tags" Target="../tags/tag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9063" y="230188"/>
            <a:ext cx="861853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de-DE" altLang="th-TH" smtClean="0"/>
              <a:t>Click to edit Master title style</a:t>
            </a:r>
          </a:p>
        </p:txBody>
      </p:sp>
      <p:sp>
        <p:nvSpPr>
          <p:cNvPr id="1027" name="Rectangle 3"/>
          <p:cNvSpPr>
            <a:spLocks noGrp="1" noChangeArrowheads="1"/>
          </p:cNvSpPr>
          <p:nvPr>
            <p:ph type="body" idx="1"/>
          </p:nvPr>
        </p:nvSpPr>
        <p:spPr bwMode="auto">
          <a:xfrm>
            <a:off x="122238" y="1273175"/>
            <a:ext cx="8618537"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de-DE" altLang="th-TH" smtClean="0"/>
              <a:t>Click to edit Master text styles</a:t>
            </a:r>
          </a:p>
          <a:p>
            <a:pPr lvl="1"/>
            <a:r>
              <a:rPr lang="de-DE" altLang="th-TH" smtClean="0"/>
              <a:t>Second level</a:t>
            </a:r>
          </a:p>
          <a:p>
            <a:pPr lvl="2"/>
            <a:r>
              <a:rPr lang="de-DE" altLang="th-TH" smtClean="0"/>
              <a:t>Third level</a:t>
            </a:r>
          </a:p>
          <a:p>
            <a:pPr lvl="3"/>
            <a:r>
              <a:rPr lang="de-DE" altLang="th-TH" smtClean="0"/>
              <a:t>Fourth level</a:t>
            </a:r>
          </a:p>
          <a:p>
            <a:pPr lvl="4"/>
            <a:r>
              <a:rPr lang="de-DE" altLang="th-TH" smtClean="0"/>
              <a:t>Fifth level</a:t>
            </a:r>
          </a:p>
        </p:txBody>
      </p:sp>
      <p:grpSp>
        <p:nvGrpSpPr>
          <p:cNvPr id="1028" name="McK Slide Elements"/>
          <p:cNvGrpSpPr>
            <a:grpSpLocks/>
          </p:cNvGrpSpPr>
          <p:nvPr userDrawn="1"/>
        </p:nvGrpSpPr>
        <p:grpSpPr bwMode="auto">
          <a:xfrm>
            <a:off x="122238" y="531813"/>
            <a:ext cx="8618537" cy="6162675"/>
            <a:chOff x="77" y="335"/>
            <a:chExt cx="5429" cy="3882"/>
          </a:xfrm>
        </p:grpSpPr>
        <p:sp>
          <p:nvSpPr>
            <p:cNvPr id="1083" name="McK Measure" hidden="1"/>
            <p:cNvSpPr txBox="1">
              <a:spLocks noChangeArrowheads="1"/>
            </p:cNvSpPr>
            <p:nvPr/>
          </p:nvSpPr>
          <p:spPr bwMode="auto">
            <a:xfrm>
              <a:off x="77" y="335"/>
              <a:ext cx="5429" cy="154"/>
            </a:xfrm>
            <a:prstGeom prst="rect">
              <a:avLst/>
            </a:prstGeom>
            <a:noFill/>
            <a:ln>
              <a:noFill/>
            </a:ln>
          </p:spPr>
          <p:txBody>
            <a:bodyPr lIns="0" tIns="0" rIns="0" bIns="0">
              <a:spAutoFit/>
            </a:bodyPr>
            <a:lstStyle>
              <a:lvl1pPr defTabSz="893763" eaLnBrk="0" hangingPunct="0">
                <a:buSzPct val="120000"/>
                <a:tabLst>
                  <a:tab pos="388938" algn="l"/>
                </a:tabLst>
                <a:defRPr sz="1400" b="1">
                  <a:solidFill>
                    <a:schemeClr val="folHlink"/>
                  </a:solidFill>
                  <a:latin typeface="Arial" pitchFamily="34" charset="0"/>
                  <a:ea typeface="MS PGothic" pitchFamily="34" charset="-128"/>
                </a:defRPr>
              </a:lvl1pPr>
              <a:lvl2pPr marL="742950" indent="-285750" defTabSz="893763" eaLnBrk="0" hangingPunct="0">
                <a:buSzPct val="120000"/>
                <a:tabLst>
                  <a:tab pos="388938" algn="l"/>
                </a:tabLst>
                <a:defRPr sz="1400" b="1">
                  <a:solidFill>
                    <a:schemeClr val="folHlink"/>
                  </a:solidFill>
                  <a:latin typeface="Arial" pitchFamily="34" charset="0"/>
                  <a:ea typeface="MS PGothic" pitchFamily="34" charset="-128"/>
                </a:defRPr>
              </a:lvl2pPr>
              <a:lvl3pPr marL="1143000" indent="-228600" defTabSz="893763" eaLnBrk="0" hangingPunct="0">
                <a:buSzPct val="120000"/>
                <a:tabLst>
                  <a:tab pos="388938" algn="l"/>
                </a:tabLst>
                <a:defRPr sz="1400" b="1">
                  <a:solidFill>
                    <a:schemeClr val="folHlink"/>
                  </a:solidFill>
                  <a:latin typeface="Arial" pitchFamily="34" charset="0"/>
                  <a:ea typeface="MS PGothic" pitchFamily="34" charset="-128"/>
                </a:defRPr>
              </a:lvl3pPr>
              <a:lvl4pPr marL="1600200" indent="-228600" defTabSz="893763" eaLnBrk="0" hangingPunct="0">
                <a:buSzPct val="120000"/>
                <a:tabLst>
                  <a:tab pos="388938" algn="l"/>
                </a:tabLst>
                <a:defRPr sz="1400" b="1">
                  <a:solidFill>
                    <a:schemeClr val="folHlink"/>
                  </a:solidFill>
                  <a:latin typeface="Arial" pitchFamily="34" charset="0"/>
                  <a:ea typeface="MS PGothic" pitchFamily="34" charset="-128"/>
                </a:defRPr>
              </a:lvl4pPr>
              <a:lvl5pPr marL="2057400" indent="-228600" defTabSz="893763" eaLnBrk="0" hangingPunct="0">
                <a:buSzPct val="120000"/>
                <a:tabLst>
                  <a:tab pos="388938" algn="l"/>
                </a:tabLst>
                <a:defRPr sz="1400" b="1">
                  <a:solidFill>
                    <a:schemeClr val="folHlink"/>
                  </a:solidFill>
                  <a:latin typeface="Arial" pitchFamily="34" charset="0"/>
                  <a:ea typeface="MS PGothic" pitchFamily="34" charset="-128"/>
                </a:defRPr>
              </a:lvl5pPr>
              <a:lvl6pPr marL="2514600" indent="-228600" defTabSz="893763" eaLnBrk="0" fontAlgn="base" hangingPunct="0">
                <a:spcBef>
                  <a:spcPct val="0"/>
                </a:spcBef>
                <a:spcAft>
                  <a:spcPct val="0"/>
                </a:spcAft>
                <a:buSzPct val="120000"/>
                <a:tabLst>
                  <a:tab pos="388938" algn="l"/>
                </a:tabLst>
                <a:defRPr sz="1400" b="1">
                  <a:solidFill>
                    <a:schemeClr val="folHlink"/>
                  </a:solidFill>
                  <a:latin typeface="Arial" pitchFamily="34" charset="0"/>
                  <a:ea typeface="MS PGothic" pitchFamily="34" charset="-128"/>
                </a:defRPr>
              </a:lvl6pPr>
              <a:lvl7pPr marL="2971800" indent="-228600" defTabSz="893763" eaLnBrk="0" fontAlgn="base" hangingPunct="0">
                <a:spcBef>
                  <a:spcPct val="0"/>
                </a:spcBef>
                <a:spcAft>
                  <a:spcPct val="0"/>
                </a:spcAft>
                <a:buSzPct val="120000"/>
                <a:tabLst>
                  <a:tab pos="388938" algn="l"/>
                </a:tabLst>
                <a:defRPr sz="1400" b="1">
                  <a:solidFill>
                    <a:schemeClr val="folHlink"/>
                  </a:solidFill>
                  <a:latin typeface="Arial" pitchFamily="34" charset="0"/>
                  <a:ea typeface="MS PGothic" pitchFamily="34" charset="-128"/>
                </a:defRPr>
              </a:lvl7pPr>
              <a:lvl8pPr marL="3429000" indent="-228600" defTabSz="893763" eaLnBrk="0" fontAlgn="base" hangingPunct="0">
                <a:spcBef>
                  <a:spcPct val="0"/>
                </a:spcBef>
                <a:spcAft>
                  <a:spcPct val="0"/>
                </a:spcAft>
                <a:buSzPct val="120000"/>
                <a:tabLst>
                  <a:tab pos="388938" algn="l"/>
                </a:tabLst>
                <a:defRPr sz="1400" b="1">
                  <a:solidFill>
                    <a:schemeClr val="folHlink"/>
                  </a:solidFill>
                  <a:latin typeface="Arial" pitchFamily="34" charset="0"/>
                  <a:ea typeface="MS PGothic" pitchFamily="34" charset="-128"/>
                </a:defRPr>
              </a:lvl8pPr>
              <a:lvl9pPr marL="3886200" indent="-228600" defTabSz="893763" eaLnBrk="0" fontAlgn="base" hangingPunct="0">
                <a:spcBef>
                  <a:spcPct val="0"/>
                </a:spcBef>
                <a:spcAft>
                  <a:spcPct val="0"/>
                </a:spcAft>
                <a:buSzPct val="120000"/>
                <a:tabLst>
                  <a:tab pos="388938" algn="l"/>
                </a:tabLst>
                <a:defRPr sz="1400" b="1">
                  <a:solidFill>
                    <a:schemeClr val="folHlink"/>
                  </a:solidFill>
                  <a:latin typeface="Arial" pitchFamily="34" charset="0"/>
                  <a:ea typeface="MS PGothic" pitchFamily="34" charset="-128"/>
                </a:defRPr>
              </a:lvl9pPr>
            </a:lstStyle>
            <a:p>
              <a:pPr eaLnBrk="1" hangingPunct="1">
                <a:buSzTx/>
                <a:defRPr/>
              </a:pPr>
              <a:r>
                <a:rPr lang="de-DE" altLang="th-TH" sz="1600" b="0">
                  <a:solidFill>
                    <a:schemeClr val="tx2"/>
                  </a:solidFill>
                </a:rPr>
                <a:t>Unit of measure</a:t>
              </a:r>
            </a:p>
          </p:txBody>
        </p:sp>
        <p:sp>
          <p:nvSpPr>
            <p:cNvPr id="1084" name="McK Footnote" hidden="1"/>
            <p:cNvSpPr txBox="1">
              <a:spLocks noChangeArrowheads="1"/>
            </p:cNvSpPr>
            <p:nvPr/>
          </p:nvSpPr>
          <p:spPr bwMode="auto">
            <a:xfrm>
              <a:off x="79" y="3984"/>
              <a:ext cx="4533" cy="233"/>
            </a:xfrm>
            <a:prstGeom prst="rect">
              <a:avLst/>
            </a:prstGeom>
            <a:noFill/>
            <a:ln>
              <a:noFill/>
            </a:ln>
          </p:spPr>
          <p:txBody>
            <a:bodyPr lIns="0" tIns="0" rIns="0" bIns="0" anchor="b">
              <a:spAutoFit/>
            </a:bodyPr>
            <a:lstStyle>
              <a:lvl1pPr marL="573088" indent="-573088" defTabSz="893763" eaLnBrk="0" hangingPunct="0">
                <a:buSzPct val="120000"/>
                <a:tabLst>
                  <a:tab pos="531813" algn="r"/>
                </a:tabLst>
                <a:defRPr sz="1400" b="1">
                  <a:solidFill>
                    <a:schemeClr val="folHlink"/>
                  </a:solidFill>
                  <a:latin typeface="Arial" pitchFamily="34" charset="0"/>
                  <a:ea typeface="MS PGothic" pitchFamily="34" charset="-128"/>
                </a:defRPr>
              </a:lvl1pPr>
              <a:lvl2pPr marL="742950" indent="-285750" defTabSz="893763" eaLnBrk="0" hangingPunct="0">
                <a:buSzPct val="120000"/>
                <a:tabLst>
                  <a:tab pos="531813" algn="r"/>
                </a:tabLst>
                <a:defRPr sz="1400" b="1">
                  <a:solidFill>
                    <a:schemeClr val="folHlink"/>
                  </a:solidFill>
                  <a:latin typeface="Arial" pitchFamily="34" charset="0"/>
                  <a:ea typeface="MS PGothic" pitchFamily="34" charset="-128"/>
                </a:defRPr>
              </a:lvl2pPr>
              <a:lvl3pPr marL="1143000" indent="-228600" defTabSz="893763" eaLnBrk="0" hangingPunct="0">
                <a:buSzPct val="120000"/>
                <a:tabLst>
                  <a:tab pos="531813" algn="r"/>
                </a:tabLst>
                <a:defRPr sz="1400" b="1">
                  <a:solidFill>
                    <a:schemeClr val="folHlink"/>
                  </a:solidFill>
                  <a:latin typeface="Arial" pitchFamily="34" charset="0"/>
                  <a:ea typeface="MS PGothic" pitchFamily="34" charset="-128"/>
                </a:defRPr>
              </a:lvl3pPr>
              <a:lvl4pPr marL="1600200" indent="-228600" defTabSz="893763" eaLnBrk="0" hangingPunct="0">
                <a:buSzPct val="120000"/>
                <a:tabLst>
                  <a:tab pos="531813" algn="r"/>
                </a:tabLst>
                <a:defRPr sz="1400" b="1">
                  <a:solidFill>
                    <a:schemeClr val="folHlink"/>
                  </a:solidFill>
                  <a:latin typeface="Arial" pitchFamily="34" charset="0"/>
                  <a:ea typeface="MS PGothic" pitchFamily="34" charset="-128"/>
                </a:defRPr>
              </a:lvl4pPr>
              <a:lvl5pPr marL="2057400" indent="-228600" defTabSz="893763" eaLnBrk="0" hangingPunct="0">
                <a:buSzPct val="120000"/>
                <a:tabLst>
                  <a:tab pos="531813" algn="r"/>
                </a:tabLst>
                <a:defRPr sz="1400" b="1">
                  <a:solidFill>
                    <a:schemeClr val="folHlink"/>
                  </a:solidFill>
                  <a:latin typeface="Arial" pitchFamily="34" charset="0"/>
                  <a:ea typeface="MS PGothic" pitchFamily="34" charset="-128"/>
                </a:defRPr>
              </a:lvl5pPr>
              <a:lvl6pPr marL="2514600" indent="-228600" defTabSz="893763" eaLnBrk="0" fontAlgn="base" hangingPunct="0">
                <a:spcBef>
                  <a:spcPct val="0"/>
                </a:spcBef>
                <a:spcAft>
                  <a:spcPct val="0"/>
                </a:spcAft>
                <a:buSzPct val="120000"/>
                <a:tabLst>
                  <a:tab pos="531813" algn="r"/>
                </a:tabLst>
                <a:defRPr sz="1400" b="1">
                  <a:solidFill>
                    <a:schemeClr val="folHlink"/>
                  </a:solidFill>
                  <a:latin typeface="Arial" pitchFamily="34" charset="0"/>
                  <a:ea typeface="MS PGothic" pitchFamily="34" charset="-128"/>
                </a:defRPr>
              </a:lvl6pPr>
              <a:lvl7pPr marL="2971800" indent="-228600" defTabSz="893763" eaLnBrk="0" fontAlgn="base" hangingPunct="0">
                <a:spcBef>
                  <a:spcPct val="0"/>
                </a:spcBef>
                <a:spcAft>
                  <a:spcPct val="0"/>
                </a:spcAft>
                <a:buSzPct val="120000"/>
                <a:tabLst>
                  <a:tab pos="531813" algn="r"/>
                </a:tabLst>
                <a:defRPr sz="1400" b="1">
                  <a:solidFill>
                    <a:schemeClr val="folHlink"/>
                  </a:solidFill>
                  <a:latin typeface="Arial" pitchFamily="34" charset="0"/>
                  <a:ea typeface="MS PGothic" pitchFamily="34" charset="-128"/>
                </a:defRPr>
              </a:lvl7pPr>
              <a:lvl8pPr marL="3429000" indent="-228600" defTabSz="893763" eaLnBrk="0" fontAlgn="base" hangingPunct="0">
                <a:spcBef>
                  <a:spcPct val="0"/>
                </a:spcBef>
                <a:spcAft>
                  <a:spcPct val="0"/>
                </a:spcAft>
                <a:buSzPct val="120000"/>
                <a:tabLst>
                  <a:tab pos="531813" algn="r"/>
                </a:tabLst>
                <a:defRPr sz="1400" b="1">
                  <a:solidFill>
                    <a:schemeClr val="folHlink"/>
                  </a:solidFill>
                  <a:latin typeface="Arial" pitchFamily="34" charset="0"/>
                  <a:ea typeface="MS PGothic" pitchFamily="34" charset="-128"/>
                </a:defRPr>
              </a:lvl8pPr>
              <a:lvl9pPr marL="3886200" indent="-228600" defTabSz="893763" eaLnBrk="0" fontAlgn="base" hangingPunct="0">
                <a:spcBef>
                  <a:spcPct val="0"/>
                </a:spcBef>
                <a:spcAft>
                  <a:spcPct val="0"/>
                </a:spcAft>
                <a:buSzPct val="120000"/>
                <a:tabLst>
                  <a:tab pos="531813" algn="r"/>
                </a:tabLst>
                <a:defRPr sz="1400" b="1">
                  <a:solidFill>
                    <a:schemeClr val="folHlink"/>
                  </a:solidFill>
                  <a:latin typeface="Arial" pitchFamily="34" charset="0"/>
                  <a:ea typeface="MS PGothic" pitchFamily="34" charset="-128"/>
                </a:defRPr>
              </a:lvl9pPr>
            </a:lstStyle>
            <a:p>
              <a:pPr eaLnBrk="1" hangingPunct="1">
                <a:buSzTx/>
                <a:defRPr/>
              </a:pPr>
              <a:r>
                <a:rPr lang="de-DE" altLang="th-TH" sz="1200" b="0">
                  <a:solidFill>
                    <a:schemeClr val="tx1"/>
                  </a:solidFill>
                </a:rPr>
                <a:t>	</a:t>
              </a:r>
              <a:r>
                <a:rPr lang="de-DE" altLang="th-TH" sz="1000" b="0">
                  <a:solidFill>
                    <a:schemeClr val="tx1"/>
                  </a:solidFill>
                </a:rPr>
                <a:t>*	Footnote</a:t>
              </a:r>
            </a:p>
            <a:p>
              <a:pPr eaLnBrk="1" hangingPunct="1">
                <a:spcBef>
                  <a:spcPct val="20000"/>
                </a:spcBef>
                <a:buSzTx/>
                <a:defRPr/>
              </a:pPr>
              <a:r>
                <a:rPr lang="de-DE" altLang="th-TH" sz="1000" b="0">
                  <a:solidFill>
                    <a:schemeClr val="tx1"/>
                  </a:solidFill>
                </a:rPr>
                <a:t>	Quelle:	Source</a:t>
              </a:r>
            </a:p>
          </p:txBody>
        </p:sp>
      </p:grpSp>
      <p:sp>
        <p:nvSpPr>
          <p:cNvPr id="1029" name="McK Large Footnote" hidden="1"/>
          <p:cNvSpPr txBox="1">
            <a:spLocks noChangeArrowheads="1"/>
          </p:cNvSpPr>
          <p:nvPr/>
        </p:nvSpPr>
        <p:spPr bwMode="auto">
          <a:xfrm>
            <a:off x="125413" y="5740400"/>
            <a:ext cx="7272337" cy="954088"/>
          </a:xfrm>
          <a:prstGeom prst="rect">
            <a:avLst/>
          </a:prstGeom>
          <a:noFill/>
          <a:ln>
            <a:noFill/>
          </a:ln>
        </p:spPr>
        <p:txBody>
          <a:bodyPr lIns="0" tIns="0" rIns="0" bIns="0" anchor="b">
            <a:spAutoFit/>
          </a:bodyPr>
          <a:lstStyle>
            <a:lvl1pPr marL="573088" indent="-573088" defTabSz="893763" eaLnBrk="0" hangingPunct="0">
              <a:buSzPct val="120000"/>
              <a:tabLst>
                <a:tab pos="531813" algn="r"/>
              </a:tabLst>
              <a:defRPr sz="1400" b="1">
                <a:solidFill>
                  <a:schemeClr val="folHlink"/>
                </a:solidFill>
                <a:latin typeface="Arial" pitchFamily="34" charset="0"/>
                <a:ea typeface="MS PGothic" pitchFamily="34" charset="-128"/>
              </a:defRPr>
            </a:lvl1pPr>
            <a:lvl2pPr marL="742950" indent="-285750" defTabSz="893763" eaLnBrk="0" hangingPunct="0">
              <a:buSzPct val="120000"/>
              <a:tabLst>
                <a:tab pos="531813" algn="r"/>
              </a:tabLst>
              <a:defRPr sz="1400" b="1">
                <a:solidFill>
                  <a:schemeClr val="folHlink"/>
                </a:solidFill>
                <a:latin typeface="Arial" pitchFamily="34" charset="0"/>
                <a:ea typeface="MS PGothic" pitchFamily="34" charset="-128"/>
              </a:defRPr>
            </a:lvl2pPr>
            <a:lvl3pPr marL="1143000" indent="-228600" defTabSz="893763" eaLnBrk="0" hangingPunct="0">
              <a:buSzPct val="120000"/>
              <a:tabLst>
                <a:tab pos="531813" algn="r"/>
              </a:tabLst>
              <a:defRPr sz="1400" b="1">
                <a:solidFill>
                  <a:schemeClr val="folHlink"/>
                </a:solidFill>
                <a:latin typeface="Arial" pitchFamily="34" charset="0"/>
                <a:ea typeface="MS PGothic" pitchFamily="34" charset="-128"/>
              </a:defRPr>
            </a:lvl3pPr>
            <a:lvl4pPr marL="1600200" indent="-228600" defTabSz="893763" eaLnBrk="0" hangingPunct="0">
              <a:buSzPct val="120000"/>
              <a:tabLst>
                <a:tab pos="531813" algn="r"/>
              </a:tabLst>
              <a:defRPr sz="1400" b="1">
                <a:solidFill>
                  <a:schemeClr val="folHlink"/>
                </a:solidFill>
                <a:latin typeface="Arial" pitchFamily="34" charset="0"/>
                <a:ea typeface="MS PGothic" pitchFamily="34" charset="-128"/>
              </a:defRPr>
            </a:lvl4pPr>
            <a:lvl5pPr marL="2057400" indent="-228600" defTabSz="893763" eaLnBrk="0" hangingPunct="0">
              <a:buSzPct val="120000"/>
              <a:tabLst>
                <a:tab pos="531813" algn="r"/>
              </a:tabLst>
              <a:defRPr sz="1400" b="1">
                <a:solidFill>
                  <a:schemeClr val="folHlink"/>
                </a:solidFill>
                <a:latin typeface="Arial" pitchFamily="34" charset="0"/>
                <a:ea typeface="MS PGothic" pitchFamily="34" charset="-128"/>
              </a:defRPr>
            </a:lvl5pPr>
            <a:lvl6pPr marL="2514600" indent="-228600" defTabSz="893763" eaLnBrk="0" fontAlgn="base" hangingPunct="0">
              <a:spcBef>
                <a:spcPct val="0"/>
              </a:spcBef>
              <a:spcAft>
                <a:spcPct val="0"/>
              </a:spcAft>
              <a:buSzPct val="120000"/>
              <a:tabLst>
                <a:tab pos="531813" algn="r"/>
              </a:tabLst>
              <a:defRPr sz="1400" b="1">
                <a:solidFill>
                  <a:schemeClr val="folHlink"/>
                </a:solidFill>
                <a:latin typeface="Arial" pitchFamily="34" charset="0"/>
                <a:ea typeface="MS PGothic" pitchFamily="34" charset="-128"/>
              </a:defRPr>
            </a:lvl6pPr>
            <a:lvl7pPr marL="2971800" indent="-228600" defTabSz="893763" eaLnBrk="0" fontAlgn="base" hangingPunct="0">
              <a:spcBef>
                <a:spcPct val="0"/>
              </a:spcBef>
              <a:spcAft>
                <a:spcPct val="0"/>
              </a:spcAft>
              <a:buSzPct val="120000"/>
              <a:tabLst>
                <a:tab pos="531813" algn="r"/>
              </a:tabLst>
              <a:defRPr sz="1400" b="1">
                <a:solidFill>
                  <a:schemeClr val="folHlink"/>
                </a:solidFill>
                <a:latin typeface="Arial" pitchFamily="34" charset="0"/>
                <a:ea typeface="MS PGothic" pitchFamily="34" charset="-128"/>
              </a:defRPr>
            </a:lvl7pPr>
            <a:lvl8pPr marL="3429000" indent="-228600" defTabSz="893763" eaLnBrk="0" fontAlgn="base" hangingPunct="0">
              <a:spcBef>
                <a:spcPct val="0"/>
              </a:spcBef>
              <a:spcAft>
                <a:spcPct val="0"/>
              </a:spcAft>
              <a:buSzPct val="120000"/>
              <a:tabLst>
                <a:tab pos="531813" algn="r"/>
              </a:tabLst>
              <a:defRPr sz="1400" b="1">
                <a:solidFill>
                  <a:schemeClr val="folHlink"/>
                </a:solidFill>
                <a:latin typeface="Arial" pitchFamily="34" charset="0"/>
                <a:ea typeface="MS PGothic" pitchFamily="34" charset="-128"/>
              </a:defRPr>
            </a:lvl8pPr>
            <a:lvl9pPr marL="3886200" indent="-228600" defTabSz="893763" eaLnBrk="0" fontAlgn="base" hangingPunct="0">
              <a:spcBef>
                <a:spcPct val="0"/>
              </a:spcBef>
              <a:spcAft>
                <a:spcPct val="0"/>
              </a:spcAft>
              <a:buSzPct val="120000"/>
              <a:tabLst>
                <a:tab pos="531813" algn="r"/>
              </a:tabLst>
              <a:defRPr sz="1400" b="1">
                <a:solidFill>
                  <a:schemeClr val="folHlink"/>
                </a:solidFill>
                <a:latin typeface="Arial" pitchFamily="34" charset="0"/>
                <a:ea typeface="MS PGothic" pitchFamily="34" charset="-128"/>
              </a:defRPr>
            </a:lvl9pPr>
          </a:lstStyle>
          <a:p>
            <a:pPr eaLnBrk="1" hangingPunct="1">
              <a:buSzTx/>
              <a:defRPr/>
            </a:pPr>
            <a:r>
              <a:rPr lang="de-DE" altLang="th-TH" sz="1000" b="0">
                <a:solidFill>
                  <a:schemeClr val="tx1"/>
                </a:solidFill>
              </a:rPr>
              <a:t>	1	Footnote</a:t>
            </a:r>
          </a:p>
          <a:p>
            <a:pPr eaLnBrk="1" hangingPunct="1">
              <a:buSzTx/>
              <a:defRPr/>
            </a:pPr>
            <a:r>
              <a:rPr lang="de-DE" altLang="th-TH" sz="1000" b="0">
                <a:solidFill>
                  <a:schemeClr val="tx1"/>
                </a:solidFill>
              </a:rPr>
              <a:t>	2	Footnote</a:t>
            </a:r>
          </a:p>
          <a:p>
            <a:pPr eaLnBrk="1" hangingPunct="1">
              <a:buSzTx/>
              <a:defRPr/>
            </a:pPr>
            <a:r>
              <a:rPr lang="de-DE" altLang="th-TH" sz="1000" b="0">
                <a:solidFill>
                  <a:schemeClr val="tx1"/>
                </a:solidFill>
              </a:rPr>
              <a:t>	3	Footnote</a:t>
            </a:r>
          </a:p>
          <a:p>
            <a:pPr eaLnBrk="1" hangingPunct="1">
              <a:buSzTx/>
              <a:defRPr/>
            </a:pPr>
            <a:r>
              <a:rPr lang="de-DE" altLang="th-TH" sz="1000" b="0">
                <a:solidFill>
                  <a:schemeClr val="tx1"/>
                </a:solidFill>
              </a:rPr>
              <a:t>	4	Footnote</a:t>
            </a:r>
          </a:p>
          <a:p>
            <a:pPr eaLnBrk="1" hangingPunct="1">
              <a:buSzTx/>
              <a:defRPr/>
            </a:pPr>
            <a:r>
              <a:rPr lang="de-DE" altLang="th-TH" sz="1000" b="0">
                <a:solidFill>
                  <a:schemeClr val="tx1"/>
                </a:solidFill>
              </a:rPr>
              <a:t>	5	Footnote</a:t>
            </a:r>
          </a:p>
          <a:p>
            <a:pPr eaLnBrk="1" hangingPunct="1">
              <a:spcBef>
                <a:spcPct val="20000"/>
              </a:spcBef>
              <a:buSzTx/>
              <a:defRPr/>
            </a:pPr>
            <a:r>
              <a:rPr lang="de-DE" altLang="th-TH" sz="1000" b="0">
                <a:solidFill>
                  <a:schemeClr val="tx1"/>
                </a:solidFill>
              </a:rPr>
              <a:t>	Quelle:	Source</a:t>
            </a:r>
          </a:p>
        </p:txBody>
      </p:sp>
      <p:sp>
        <p:nvSpPr>
          <p:cNvPr id="1030" name="McK Exhibit Title Number" hidden="1"/>
          <p:cNvSpPr>
            <a:spLocks noChangeArrowheads="1"/>
          </p:cNvSpPr>
          <p:nvPr>
            <p:custDataLst>
              <p:tags r:id="rId13"/>
            </p:custDataLst>
          </p:nvPr>
        </p:nvSpPr>
        <p:spPr bwMode="auto">
          <a:xfrm>
            <a:off x="100013" y="207963"/>
            <a:ext cx="323850" cy="323850"/>
          </a:xfrm>
          <a:prstGeom prst="ellipse">
            <a:avLst/>
          </a:prstGeom>
          <a:solidFill>
            <a:schemeClr val="bg2"/>
          </a:solidFill>
          <a:ln>
            <a:noFill/>
          </a:ln>
        </p:spPr>
        <p:txBody>
          <a:bodyPr wrap="none" lIns="91391" tIns="45695" rIns="91391" bIns="45695" anchor="ct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algn="ctr" eaLnBrk="1" hangingPunct="1">
              <a:buSzTx/>
              <a:defRPr/>
            </a:pPr>
            <a:r>
              <a:rPr lang="de-DE" altLang="th-TH" sz="1900">
                <a:solidFill>
                  <a:schemeClr val="bg1"/>
                </a:solidFill>
              </a:rPr>
              <a:t>1</a:t>
            </a:r>
          </a:p>
        </p:txBody>
      </p:sp>
      <p:sp>
        <p:nvSpPr>
          <p:cNvPr id="1031" name="McK Lower Measure" hidden="1"/>
          <p:cNvSpPr txBox="1">
            <a:spLocks noChangeArrowheads="1"/>
          </p:cNvSpPr>
          <p:nvPr>
            <p:custDataLst>
              <p:tags r:id="rId14"/>
            </p:custDataLst>
          </p:nvPr>
        </p:nvSpPr>
        <p:spPr bwMode="auto">
          <a:xfrm>
            <a:off x="122238" y="808038"/>
            <a:ext cx="8618537" cy="244475"/>
          </a:xfrm>
          <a:prstGeom prst="rect">
            <a:avLst/>
          </a:prstGeom>
          <a:noFill/>
          <a:ln>
            <a:noFill/>
          </a:ln>
        </p:spPr>
        <p:txBody>
          <a:bodyPr lIns="0" tIns="0" rIns="0" bIns="0">
            <a:spAutoFit/>
          </a:bodyPr>
          <a:lstStyle>
            <a:lvl1pPr defTabSz="893763" eaLnBrk="0" hangingPunct="0">
              <a:buSzPct val="120000"/>
              <a:tabLst>
                <a:tab pos="388938" algn="l"/>
              </a:tabLst>
              <a:defRPr sz="1400" b="1">
                <a:solidFill>
                  <a:schemeClr val="folHlink"/>
                </a:solidFill>
                <a:latin typeface="Arial" pitchFamily="34" charset="0"/>
                <a:ea typeface="MS PGothic" pitchFamily="34" charset="-128"/>
              </a:defRPr>
            </a:lvl1pPr>
            <a:lvl2pPr marL="742950" indent="-285750" defTabSz="893763" eaLnBrk="0" hangingPunct="0">
              <a:buSzPct val="120000"/>
              <a:tabLst>
                <a:tab pos="388938" algn="l"/>
              </a:tabLst>
              <a:defRPr sz="1400" b="1">
                <a:solidFill>
                  <a:schemeClr val="folHlink"/>
                </a:solidFill>
                <a:latin typeface="Arial" pitchFamily="34" charset="0"/>
                <a:ea typeface="MS PGothic" pitchFamily="34" charset="-128"/>
              </a:defRPr>
            </a:lvl2pPr>
            <a:lvl3pPr marL="1143000" indent="-228600" defTabSz="893763" eaLnBrk="0" hangingPunct="0">
              <a:buSzPct val="120000"/>
              <a:tabLst>
                <a:tab pos="388938" algn="l"/>
              </a:tabLst>
              <a:defRPr sz="1400" b="1">
                <a:solidFill>
                  <a:schemeClr val="folHlink"/>
                </a:solidFill>
                <a:latin typeface="Arial" pitchFamily="34" charset="0"/>
                <a:ea typeface="MS PGothic" pitchFamily="34" charset="-128"/>
              </a:defRPr>
            </a:lvl3pPr>
            <a:lvl4pPr marL="1600200" indent="-228600" defTabSz="893763" eaLnBrk="0" hangingPunct="0">
              <a:buSzPct val="120000"/>
              <a:tabLst>
                <a:tab pos="388938" algn="l"/>
              </a:tabLst>
              <a:defRPr sz="1400" b="1">
                <a:solidFill>
                  <a:schemeClr val="folHlink"/>
                </a:solidFill>
                <a:latin typeface="Arial" pitchFamily="34" charset="0"/>
                <a:ea typeface="MS PGothic" pitchFamily="34" charset="-128"/>
              </a:defRPr>
            </a:lvl4pPr>
            <a:lvl5pPr marL="2057400" indent="-228600" defTabSz="893763" eaLnBrk="0" hangingPunct="0">
              <a:buSzPct val="120000"/>
              <a:tabLst>
                <a:tab pos="388938" algn="l"/>
              </a:tabLst>
              <a:defRPr sz="1400" b="1">
                <a:solidFill>
                  <a:schemeClr val="folHlink"/>
                </a:solidFill>
                <a:latin typeface="Arial" pitchFamily="34" charset="0"/>
                <a:ea typeface="MS PGothic" pitchFamily="34" charset="-128"/>
              </a:defRPr>
            </a:lvl5pPr>
            <a:lvl6pPr marL="2514600" indent="-228600" defTabSz="893763" eaLnBrk="0" fontAlgn="base" hangingPunct="0">
              <a:spcBef>
                <a:spcPct val="0"/>
              </a:spcBef>
              <a:spcAft>
                <a:spcPct val="0"/>
              </a:spcAft>
              <a:buSzPct val="120000"/>
              <a:tabLst>
                <a:tab pos="388938" algn="l"/>
              </a:tabLst>
              <a:defRPr sz="1400" b="1">
                <a:solidFill>
                  <a:schemeClr val="folHlink"/>
                </a:solidFill>
                <a:latin typeface="Arial" pitchFamily="34" charset="0"/>
                <a:ea typeface="MS PGothic" pitchFamily="34" charset="-128"/>
              </a:defRPr>
            </a:lvl6pPr>
            <a:lvl7pPr marL="2971800" indent="-228600" defTabSz="893763" eaLnBrk="0" fontAlgn="base" hangingPunct="0">
              <a:spcBef>
                <a:spcPct val="0"/>
              </a:spcBef>
              <a:spcAft>
                <a:spcPct val="0"/>
              </a:spcAft>
              <a:buSzPct val="120000"/>
              <a:tabLst>
                <a:tab pos="388938" algn="l"/>
              </a:tabLst>
              <a:defRPr sz="1400" b="1">
                <a:solidFill>
                  <a:schemeClr val="folHlink"/>
                </a:solidFill>
                <a:latin typeface="Arial" pitchFamily="34" charset="0"/>
                <a:ea typeface="MS PGothic" pitchFamily="34" charset="-128"/>
              </a:defRPr>
            </a:lvl7pPr>
            <a:lvl8pPr marL="3429000" indent="-228600" defTabSz="893763" eaLnBrk="0" fontAlgn="base" hangingPunct="0">
              <a:spcBef>
                <a:spcPct val="0"/>
              </a:spcBef>
              <a:spcAft>
                <a:spcPct val="0"/>
              </a:spcAft>
              <a:buSzPct val="120000"/>
              <a:tabLst>
                <a:tab pos="388938" algn="l"/>
              </a:tabLst>
              <a:defRPr sz="1400" b="1">
                <a:solidFill>
                  <a:schemeClr val="folHlink"/>
                </a:solidFill>
                <a:latin typeface="Arial" pitchFamily="34" charset="0"/>
                <a:ea typeface="MS PGothic" pitchFamily="34" charset="-128"/>
              </a:defRPr>
            </a:lvl8pPr>
            <a:lvl9pPr marL="3886200" indent="-228600" defTabSz="893763" eaLnBrk="0" fontAlgn="base" hangingPunct="0">
              <a:spcBef>
                <a:spcPct val="0"/>
              </a:spcBef>
              <a:spcAft>
                <a:spcPct val="0"/>
              </a:spcAft>
              <a:buSzPct val="120000"/>
              <a:tabLst>
                <a:tab pos="388938" algn="l"/>
              </a:tabLst>
              <a:defRPr sz="1400" b="1">
                <a:solidFill>
                  <a:schemeClr val="folHlink"/>
                </a:solidFill>
                <a:latin typeface="Arial" pitchFamily="34" charset="0"/>
                <a:ea typeface="MS PGothic" pitchFamily="34" charset="-128"/>
              </a:defRPr>
            </a:lvl9pPr>
          </a:lstStyle>
          <a:p>
            <a:pPr eaLnBrk="1" hangingPunct="1">
              <a:buSzTx/>
              <a:defRPr/>
            </a:pPr>
            <a:r>
              <a:rPr lang="de-DE" altLang="th-TH" sz="1600" b="0">
                <a:solidFill>
                  <a:schemeClr val="tx2"/>
                </a:solidFill>
              </a:rPr>
              <a:t>Lower unit of measure</a:t>
            </a:r>
          </a:p>
        </p:txBody>
      </p:sp>
      <p:grpSp>
        <p:nvGrpSpPr>
          <p:cNvPr id="1032" name="McK Work Area" hidden="1"/>
          <p:cNvGrpSpPr>
            <a:grpSpLocks/>
          </p:cNvGrpSpPr>
          <p:nvPr/>
        </p:nvGrpSpPr>
        <p:grpSpPr bwMode="auto">
          <a:xfrm>
            <a:off x="0" y="0"/>
            <a:ext cx="8961438" cy="6721475"/>
            <a:chOff x="0" y="0"/>
            <a:chExt cx="5645" cy="4234"/>
          </a:xfrm>
        </p:grpSpPr>
        <p:sp>
          <p:nvSpPr>
            <p:cNvPr id="1076" name="Line 901" hidden="1"/>
            <p:cNvSpPr>
              <a:spLocks noChangeShapeType="1"/>
            </p:cNvSpPr>
            <p:nvPr>
              <p:custDataLst>
                <p:tags r:id="rId39"/>
              </p:custDataLst>
            </p:nvPr>
          </p:nvSpPr>
          <p:spPr bwMode="auto">
            <a:xfrm>
              <a:off x="0" y="369"/>
              <a:ext cx="5645" cy="0"/>
            </a:xfrm>
            <a:prstGeom prst="line">
              <a:avLst/>
            </a:prstGeom>
            <a:noFill/>
            <a:ln w="3175">
              <a:solidFill>
                <a:srgbClr val="EF4632"/>
              </a:solidFill>
              <a:prstDash val="dash"/>
              <a:round/>
              <a:headEnd/>
              <a:tailEnd/>
            </a:ln>
            <a:extLst>
              <a:ext uri="{909E8E84-426E-40DD-AFC4-6F175D3DCCD1}">
                <a14:hiddenFill xmlns:a14="http://schemas.microsoft.com/office/drawing/2010/main">
                  <a:noFill/>
                </a14:hiddenFill>
              </a:ext>
            </a:extLst>
          </p:spPr>
          <p:txBody>
            <a:bodyPr/>
            <a:lstStyle/>
            <a:p>
              <a:endParaRPr lang="th-TH"/>
            </a:p>
          </p:txBody>
        </p:sp>
        <p:sp>
          <p:nvSpPr>
            <p:cNvPr id="1077" name="Line 902" hidden="1"/>
            <p:cNvSpPr>
              <a:spLocks noChangeShapeType="1"/>
            </p:cNvSpPr>
            <p:nvPr>
              <p:custDataLst>
                <p:tags r:id="rId40"/>
              </p:custDataLst>
            </p:nvPr>
          </p:nvSpPr>
          <p:spPr bwMode="auto">
            <a:xfrm>
              <a:off x="0" y="543"/>
              <a:ext cx="5645" cy="0"/>
            </a:xfrm>
            <a:prstGeom prst="line">
              <a:avLst/>
            </a:prstGeom>
            <a:noFill/>
            <a:ln w="3175">
              <a:solidFill>
                <a:srgbClr val="EF4632"/>
              </a:solidFill>
              <a:prstDash val="dash"/>
              <a:round/>
              <a:headEnd/>
              <a:tailEnd/>
            </a:ln>
            <a:extLst>
              <a:ext uri="{909E8E84-426E-40DD-AFC4-6F175D3DCCD1}">
                <a14:hiddenFill xmlns:a14="http://schemas.microsoft.com/office/drawing/2010/main">
                  <a:noFill/>
                </a14:hiddenFill>
              </a:ext>
            </a:extLst>
          </p:spPr>
          <p:txBody>
            <a:bodyPr/>
            <a:lstStyle/>
            <a:p>
              <a:endParaRPr lang="th-TH"/>
            </a:p>
          </p:txBody>
        </p:sp>
        <p:sp>
          <p:nvSpPr>
            <p:cNvPr id="1078" name="Line 903" hidden="1"/>
            <p:cNvSpPr>
              <a:spLocks noChangeShapeType="1"/>
            </p:cNvSpPr>
            <p:nvPr>
              <p:custDataLst>
                <p:tags r:id="rId41"/>
              </p:custDataLst>
            </p:nvPr>
          </p:nvSpPr>
          <p:spPr bwMode="auto">
            <a:xfrm>
              <a:off x="5504" y="0"/>
              <a:ext cx="0" cy="4234"/>
            </a:xfrm>
            <a:prstGeom prst="line">
              <a:avLst/>
            </a:prstGeom>
            <a:noFill/>
            <a:ln w="3175">
              <a:solidFill>
                <a:srgbClr val="EF4632"/>
              </a:solidFill>
              <a:round/>
              <a:headEnd/>
              <a:tailEnd/>
            </a:ln>
            <a:extLst>
              <a:ext uri="{909E8E84-426E-40DD-AFC4-6F175D3DCCD1}">
                <a14:hiddenFill xmlns:a14="http://schemas.microsoft.com/office/drawing/2010/main">
                  <a:noFill/>
                </a14:hiddenFill>
              </a:ext>
            </a:extLst>
          </p:spPr>
          <p:txBody>
            <a:bodyPr/>
            <a:lstStyle/>
            <a:p>
              <a:endParaRPr lang="th-TH"/>
            </a:p>
          </p:txBody>
        </p:sp>
        <p:sp>
          <p:nvSpPr>
            <p:cNvPr id="1079" name="Line 904" hidden="1"/>
            <p:cNvSpPr>
              <a:spLocks noChangeShapeType="1"/>
            </p:cNvSpPr>
            <p:nvPr>
              <p:custDataLst>
                <p:tags r:id="rId42"/>
              </p:custDataLst>
            </p:nvPr>
          </p:nvSpPr>
          <p:spPr bwMode="auto">
            <a:xfrm>
              <a:off x="0" y="183"/>
              <a:ext cx="5645" cy="0"/>
            </a:xfrm>
            <a:prstGeom prst="line">
              <a:avLst/>
            </a:prstGeom>
            <a:noFill/>
            <a:ln w="3175">
              <a:solidFill>
                <a:srgbClr val="EF4632"/>
              </a:solidFill>
              <a:round/>
              <a:headEnd/>
              <a:tailEnd/>
            </a:ln>
            <a:extLst>
              <a:ext uri="{909E8E84-426E-40DD-AFC4-6F175D3DCCD1}">
                <a14:hiddenFill xmlns:a14="http://schemas.microsoft.com/office/drawing/2010/main">
                  <a:noFill/>
                </a14:hiddenFill>
              </a:ext>
            </a:extLst>
          </p:spPr>
          <p:txBody>
            <a:bodyPr/>
            <a:lstStyle/>
            <a:p>
              <a:endParaRPr lang="th-TH"/>
            </a:p>
          </p:txBody>
        </p:sp>
        <p:sp>
          <p:nvSpPr>
            <p:cNvPr id="1080" name="Line 905" hidden="1"/>
            <p:cNvSpPr>
              <a:spLocks noChangeShapeType="1"/>
            </p:cNvSpPr>
            <p:nvPr>
              <p:custDataLst>
                <p:tags r:id="rId43"/>
              </p:custDataLst>
            </p:nvPr>
          </p:nvSpPr>
          <p:spPr bwMode="auto">
            <a:xfrm>
              <a:off x="0" y="4023"/>
              <a:ext cx="5645" cy="0"/>
            </a:xfrm>
            <a:prstGeom prst="line">
              <a:avLst/>
            </a:prstGeom>
            <a:noFill/>
            <a:ln w="3175">
              <a:solidFill>
                <a:srgbClr val="EF4632"/>
              </a:solidFill>
              <a:prstDash val="dash"/>
              <a:round/>
              <a:headEnd/>
              <a:tailEnd/>
            </a:ln>
            <a:extLst>
              <a:ext uri="{909E8E84-426E-40DD-AFC4-6F175D3DCCD1}">
                <a14:hiddenFill xmlns:a14="http://schemas.microsoft.com/office/drawing/2010/main">
                  <a:noFill/>
                </a14:hiddenFill>
              </a:ext>
            </a:extLst>
          </p:spPr>
          <p:txBody>
            <a:bodyPr/>
            <a:lstStyle/>
            <a:p>
              <a:endParaRPr lang="th-TH"/>
            </a:p>
          </p:txBody>
        </p:sp>
        <p:sp>
          <p:nvSpPr>
            <p:cNvPr id="1081" name="Line 906" hidden="1"/>
            <p:cNvSpPr>
              <a:spLocks noChangeShapeType="1"/>
            </p:cNvSpPr>
            <p:nvPr>
              <p:custDataLst>
                <p:tags r:id="rId44"/>
              </p:custDataLst>
            </p:nvPr>
          </p:nvSpPr>
          <p:spPr bwMode="auto">
            <a:xfrm>
              <a:off x="0" y="4199"/>
              <a:ext cx="5645" cy="0"/>
            </a:xfrm>
            <a:prstGeom prst="line">
              <a:avLst/>
            </a:prstGeom>
            <a:noFill/>
            <a:ln w="3175">
              <a:solidFill>
                <a:srgbClr val="EF4632"/>
              </a:solidFill>
              <a:round/>
              <a:headEnd/>
              <a:tailEnd/>
            </a:ln>
            <a:extLst>
              <a:ext uri="{909E8E84-426E-40DD-AFC4-6F175D3DCCD1}">
                <a14:hiddenFill xmlns:a14="http://schemas.microsoft.com/office/drawing/2010/main">
                  <a:noFill/>
                </a14:hiddenFill>
              </a:ext>
            </a:extLst>
          </p:spPr>
          <p:txBody>
            <a:bodyPr/>
            <a:lstStyle/>
            <a:p>
              <a:endParaRPr lang="th-TH"/>
            </a:p>
          </p:txBody>
        </p:sp>
        <p:sp>
          <p:nvSpPr>
            <p:cNvPr id="1082" name="Line 907" hidden="1"/>
            <p:cNvSpPr>
              <a:spLocks noChangeShapeType="1"/>
            </p:cNvSpPr>
            <p:nvPr>
              <p:custDataLst>
                <p:tags r:id="rId45"/>
              </p:custDataLst>
            </p:nvPr>
          </p:nvSpPr>
          <p:spPr bwMode="auto">
            <a:xfrm>
              <a:off x="86" y="0"/>
              <a:ext cx="0" cy="4234"/>
            </a:xfrm>
            <a:prstGeom prst="line">
              <a:avLst/>
            </a:prstGeom>
            <a:noFill/>
            <a:ln w="3175">
              <a:solidFill>
                <a:srgbClr val="EF4632"/>
              </a:solidFill>
              <a:round/>
              <a:headEnd/>
              <a:tailEnd/>
            </a:ln>
            <a:extLst>
              <a:ext uri="{909E8E84-426E-40DD-AFC4-6F175D3DCCD1}">
                <a14:hiddenFill xmlns:a14="http://schemas.microsoft.com/office/drawing/2010/main">
                  <a:noFill/>
                </a14:hiddenFill>
              </a:ext>
            </a:extLst>
          </p:spPr>
          <p:txBody>
            <a:bodyPr/>
            <a:lstStyle/>
            <a:p>
              <a:endParaRPr lang="th-TH"/>
            </a:p>
          </p:txBody>
        </p:sp>
      </p:grpSp>
      <p:grpSp>
        <p:nvGrpSpPr>
          <p:cNvPr id="1033" name="McK Sticker" hidden="1"/>
          <p:cNvGrpSpPr>
            <a:grpSpLocks/>
          </p:cNvGrpSpPr>
          <p:nvPr>
            <p:custDataLst>
              <p:tags r:id="rId15"/>
            </p:custDataLst>
          </p:nvPr>
        </p:nvGrpSpPr>
        <p:grpSpPr bwMode="auto">
          <a:xfrm>
            <a:off x="8070850" y="293688"/>
            <a:ext cx="666750" cy="184150"/>
            <a:chOff x="5084" y="185"/>
            <a:chExt cx="420" cy="116"/>
          </a:xfrm>
        </p:grpSpPr>
        <p:sp>
          <p:nvSpPr>
            <p:cNvPr id="1073" name="AutoShape 909" hidden="1"/>
            <p:cNvSpPr>
              <a:spLocks noChangeArrowheads="1"/>
            </p:cNvSpPr>
            <p:nvPr/>
          </p:nvSpPr>
          <p:spPr bwMode="auto">
            <a:xfrm>
              <a:off x="5084" y="185"/>
              <a:ext cx="420" cy="116"/>
            </a:xfrm>
            <a:prstGeom prst="leftRightArrow">
              <a:avLst>
                <a:gd name="adj1" fmla="val 100000"/>
                <a:gd name="adj2" fmla="val 0"/>
              </a:avLst>
            </a:prstGeom>
            <a:noFill/>
            <a:ln>
              <a:noFill/>
            </a:ln>
          </p:spPr>
          <p:txBody>
            <a:bodyPr wrap="none" lIns="0" tIns="0" rIns="0" bIns="0">
              <a:spAutoFit/>
            </a:bodyP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algn="r" eaLnBrk="1" hangingPunct="1">
                <a:buSzTx/>
                <a:defRPr/>
              </a:pPr>
              <a:r>
                <a:rPr lang="de-DE" altLang="th-TH" sz="1200" b="0">
                  <a:solidFill>
                    <a:schemeClr val="tx1"/>
                  </a:solidFill>
                </a:rPr>
                <a:t>STICKER</a:t>
              </a:r>
            </a:p>
          </p:txBody>
        </p:sp>
        <p:cxnSp>
          <p:nvCxnSpPr>
            <p:cNvPr id="1074" name="AutoShape 910" hidden="1"/>
            <p:cNvCxnSpPr>
              <a:cxnSpLocks noChangeShapeType="1"/>
              <a:stCxn id="1073" idx="2"/>
              <a:endCxn id="1073" idx="0"/>
            </p:cNvCxnSpPr>
            <p:nvPr/>
          </p:nvCxnSpPr>
          <p:spPr bwMode="auto">
            <a:xfrm>
              <a:off x="5084" y="185"/>
              <a:ext cx="42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075" name="AutoShape 911" hidden="1"/>
            <p:cNvCxnSpPr>
              <a:cxnSpLocks noChangeShapeType="1"/>
              <a:stCxn id="1073" idx="4"/>
              <a:endCxn id="1073" idx="6"/>
            </p:cNvCxnSpPr>
            <p:nvPr/>
          </p:nvCxnSpPr>
          <p:spPr bwMode="auto">
            <a:xfrm>
              <a:off x="5084" y="301"/>
              <a:ext cx="42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pSp>
        <p:nvGrpSpPr>
          <p:cNvPr id="1034" name="McK Legend Boxes" hidden="1"/>
          <p:cNvGrpSpPr>
            <a:grpSpLocks/>
          </p:cNvGrpSpPr>
          <p:nvPr>
            <p:custDataLst>
              <p:tags r:id="rId16"/>
            </p:custDataLst>
          </p:nvPr>
        </p:nvGrpSpPr>
        <p:grpSpPr bwMode="auto">
          <a:xfrm>
            <a:off x="7945438" y="271463"/>
            <a:ext cx="806450" cy="927100"/>
            <a:chOff x="5005" y="171"/>
            <a:chExt cx="508" cy="584"/>
          </a:xfrm>
        </p:grpSpPr>
        <p:sp>
          <p:nvSpPr>
            <p:cNvPr id="1065" name="LegendRectangle1" hidden="1"/>
            <p:cNvSpPr>
              <a:spLocks noChangeArrowheads="1"/>
            </p:cNvSpPr>
            <p:nvPr/>
          </p:nvSpPr>
          <p:spPr bwMode="auto">
            <a:xfrm>
              <a:off x="5005" y="182"/>
              <a:ext cx="135" cy="101"/>
            </a:xfrm>
            <a:prstGeom prst="rect">
              <a:avLst/>
            </a:prstGeom>
            <a:solidFill>
              <a:schemeClr val="accent1"/>
            </a:solidFill>
            <a:ln w="9525">
              <a:solidFill>
                <a:schemeClr val="tx1"/>
              </a:solidFill>
              <a:miter lim="800000"/>
              <a:headEnd/>
              <a:tailEnd/>
            </a:ln>
          </p:spPr>
          <p:txBody>
            <a:bodyPr lIns="0" tIns="0" rIns="0" bIns="0"/>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sp>
          <p:nvSpPr>
            <p:cNvPr id="1066" name="LegendRectangle2" hidden="1"/>
            <p:cNvSpPr>
              <a:spLocks noChangeArrowheads="1"/>
            </p:cNvSpPr>
            <p:nvPr/>
          </p:nvSpPr>
          <p:spPr bwMode="auto">
            <a:xfrm>
              <a:off x="5005" y="337"/>
              <a:ext cx="135" cy="101"/>
            </a:xfrm>
            <a:prstGeom prst="rect">
              <a:avLst/>
            </a:prstGeom>
            <a:solidFill>
              <a:schemeClr val="accent2"/>
            </a:solidFill>
            <a:ln w="9525">
              <a:solidFill>
                <a:schemeClr val="tx1"/>
              </a:solidFill>
              <a:miter lim="800000"/>
              <a:headEnd/>
              <a:tailEnd/>
            </a:ln>
          </p:spPr>
          <p:txBody>
            <a:bodyPr lIns="0" tIns="0" rIns="0" bIns="0"/>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sp>
          <p:nvSpPr>
            <p:cNvPr id="1067" name="LegendRectangle3" hidden="1"/>
            <p:cNvSpPr>
              <a:spLocks noChangeArrowheads="1"/>
            </p:cNvSpPr>
            <p:nvPr/>
          </p:nvSpPr>
          <p:spPr bwMode="auto">
            <a:xfrm>
              <a:off x="5005" y="493"/>
              <a:ext cx="135" cy="101"/>
            </a:xfrm>
            <a:prstGeom prst="rect">
              <a:avLst/>
            </a:prstGeom>
            <a:solidFill>
              <a:schemeClr val="hlink"/>
            </a:solidFill>
            <a:ln w="9525">
              <a:solidFill>
                <a:schemeClr val="tx1"/>
              </a:solidFill>
              <a:miter lim="800000"/>
              <a:headEnd/>
              <a:tailEnd/>
            </a:ln>
          </p:spPr>
          <p:txBody>
            <a:bodyPr lIns="0" tIns="0" rIns="0" bIns="0"/>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sp>
          <p:nvSpPr>
            <p:cNvPr id="1068" name="LegendRectangle4" hidden="1"/>
            <p:cNvSpPr>
              <a:spLocks noChangeArrowheads="1"/>
            </p:cNvSpPr>
            <p:nvPr/>
          </p:nvSpPr>
          <p:spPr bwMode="auto">
            <a:xfrm>
              <a:off x="5005" y="649"/>
              <a:ext cx="135" cy="101"/>
            </a:xfrm>
            <a:prstGeom prst="rect">
              <a:avLst/>
            </a:prstGeom>
            <a:solidFill>
              <a:schemeClr val="folHlink"/>
            </a:solidFill>
            <a:ln w="9525">
              <a:solidFill>
                <a:schemeClr val="tx1"/>
              </a:solidFill>
              <a:miter lim="800000"/>
              <a:headEnd/>
              <a:tailEnd/>
            </a:ln>
          </p:spPr>
          <p:txBody>
            <a:bodyPr lIns="0" tIns="0" rIns="0" bIns="0"/>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sp>
          <p:nvSpPr>
            <p:cNvPr id="1069" name="Rectangle 917" hidden="1"/>
            <p:cNvSpPr>
              <a:spLocks noChangeArrowheads="1"/>
            </p:cNvSpPr>
            <p:nvPr/>
          </p:nvSpPr>
          <p:spPr bwMode="gray">
            <a:xfrm>
              <a:off x="5192" y="483"/>
              <a:ext cx="321" cy="116"/>
            </a:xfrm>
            <a:prstGeom prst="rect">
              <a:avLst/>
            </a:prstGeom>
            <a:noFill/>
            <a:ln>
              <a:noFill/>
            </a:ln>
          </p:spPr>
          <p:txBody>
            <a:bodyPr wrap="none" lIns="0" tIns="0" rIns="0" bIns="0">
              <a:spAutoFit/>
            </a:bodyPr>
            <a:lstStyle>
              <a:lvl1pPr defTabSz="873125" eaLnBrk="0" hangingPunct="0">
                <a:buSzPct val="120000"/>
                <a:defRPr sz="1400" b="1">
                  <a:solidFill>
                    <a:schemeClr val="folHlink"/>
                  </a:solidFill>
                  <a:latin typeface="Arial" pitchFamily="34" charset="0"/>
                  <a:ea typeface="MS PGothic" pitchFamily="34" charset="-128"/>
                </a:defRPr>
              </a:lvl1pPr>
              <a:lvl2pPr marL="742950" indent="-285750" defTabSz="873125" eaLnBrk="0" hangingPunct="0">
                <a:buSzPct val="120000"/>
                <a:defRPr sz="1400" b="1">
                  <a:solidFill>
                    <a:schemeClr val="folHlink"/>
                  </a:solidFill>
                  <a:latin typeface="Arial" pitchFamily="34" charset="0"/>
                  <a:ea typeface="MS PGothic" pitchFamily="34" charset="-128"/>
                </a:defRPr>
              </a:lvl2pPr>
              <a:lvl3pPr marL="1143000" indent="-228600" defTabSz="873125" eaLnBrk="0" hangingPunct="0">
                <a:buSzPct val="120000"/>
                <a:defRPr sz="1400" b="1">
                  <a:solidFill>
                    <a:schemeClr val="folHlink"/>
                  </a:solidFill>
                  <a:latin typeface="Arial" pitchFamily="34" charset="0"/>
                  <a:ea typeface="MS PGothic" pitchFamily="34" charset="-128"/>
                </a:defRPr>
              </a:lvl3pPr>
              <a:lvl4pPr marL="1600200" indent="-228600" defTabSz="873125" eaLnBrk="0" hangingPunct="0">
                <a:buSzPct val="120000"/>
                <a:defRPr sz="1400" b="1">
                  <a:solidFill>
                    <a:schemeClr val="folHlink"/>
                  </a:solidFill>
                  <a:latin typeface="Arial" pitchFamily="34" charset="0"/>
                  <a:ea typeface="MS PGothic" pitchFamily="34" charset="-128"/>
                </a:defRPr>
              </a:lvl4pPr>
              <a:lvl5pPr marL="2057400" indent="-228600" defTabSz="873125" eaLnBrk="0" hangingPunct="0">
                <a:buSzPct val="120000"/>
                <a:defRPr sz="1400" b="1">
                  <a:solidFill>
                    <a:schemeClr val="folHlink"/>
                  </a:solidFill>
                  <a:latin typeface="Arial" pitchFamily="34" charset="0"/>
                  <a:ea typeface="MS PGothic" pitchFamily="34" charset="-128"/>
                </a:defRPr>
              </a:lvl5pPr>
              <a:lvl6pPr marL="25146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a:buSzTx/>
                <a:defRPr/>
              </a:pPr>
              <a:r>
                <a:rPr lang="de-DE" altLang="th-TH" sz="1200" b="0">
                  <a:solidFill>
                    <a:schemeClr val="tx1"/>
                  </a:solidFill>
                </a:rPr>
                <a:t>Legend</a:t>
              </a:r>
            </a:p>
          </p:txBody>
        </p:sp>
        <p:sp>
          <p:nvSpPr>
            <p:cNvPr id="1070" name="Rectangle 918" hidden="1"/>
            <p:cNvSpPr>
              <a:spLocks noChangeArrowheads="1"/>
            </p:cNvSpPr>
            <p:nvPr/>
          </p:nvSpPr>
          <p:spPr bwMode="gray">
            <a:xfrm>
              <a:off x="5192" y="639"/>
              <a:ext cx="321" cy="116"/>
            </a:xfrm>
            <a:prstGeom prst="rect">
              <a:avLst/>
            </a:prstGeom>
            <a:noFill/>
            <a:ln>
              <a:noFill/>
            </a:ln>
          </p:spPr>
          <p:txBody>
            <a:bodyPr wrap="none" lIns="0" tIns="0" rIns="0" bIns="0">
              <a:spAutoFit/>
            </a:bodyPr>
            <a:lstStyle>
              <a:lvl1pPr defTabSz="873125" eaLnBrk="0" hangingPunct="0">
                <a:buSzPct val="120000"/>
                <a:defRPr sz="1400" b="1">
                  <a:solidFill>
                    <a:schemeClr val="folHlink"/>
                  </a:solidFill>
                  <a:latin typeface="Arial" pitchFamily="34" charset="0"/>
                  <a:ea typeface="MS PGothic" pitchFamily="34" charset="-128"/>
                </a:defRPr>
              </a:lvl1pPr>
              <a:lvl2pPr marL="742950" indent="-285750" defTabSz="873125" eaLnBrk="0" hangingPunct="0">
                <a:buSzPct val="120000"/>
                <a:defRPr sz="1400" b="1">
                  <a:solidFill>
                    <a:schemeClr val="folHlink"/>
                  </a:solidFill>
                  <a:latin typeface="Arial" pitchFamily="34" charset="0"/>
                  <a:ea typeface="MS PGothic" pitchFamily="34" charset="-128"/>
                </a:defRPr>
              </a:lvl2pPr>
              <a:lvl3pPr marL="1143000" indent="-228600" defTabSz="873125" eaLnBrk="0" hangingPunct="0">
                <a:buSzPct val="120000"/>
                <a:defRPr sz="1400" b="1">
                  <a:solidFill>
                    <a:schemeClr val="folHlink"/>
                  </a:solidFill>
                  <a:latin typeface="Arial" pitchFamily="34" charset="0"/>
                  <a:ea typeface="MS PGothic" pitchFamily="34" charset="-128"/>
                </a:defRPr>
              </a:lvl3pPr>
              <a:lvl4pPr marL="1600200" indent="-228600" defTabSz="873125" eaLnBrk="0" hangingPunct="0">
                <a:buSzPct val="120000"/>
                <a:defRPr sz="1400" b="1">
                  <a:solidFill>
                    <a:schemeClr val="folHlink"/>
                  </a:solidFill>
                  <a:latin typeface="Arial" pitchFamily="34" charset="0"/>
                  <a:ea typeface="MS PGothic" pitchFamily="34" charset="-128"/>
                </a:defRPr>
              </a:lvl4pPr>
              <a:lvl5pPr marL="2057400" indent="-228600" defTabSz="873125" eaLnBrk="0" hangingPunct="0">
                <a:buSzPct val="120000"/>
                <a:defRPr sz="1400" b="1">
                  <a:solidFill>
                    <a:schemeClr val="folHlink"/>
                  </a:solidFill>
                  <a:latin typeface="Arial" pitchFamily="34" charset="0"/>
                  <a:ea typeface="MS PGothic" pitchFamily="34" charset="-128"/>
                </a:defRPr>
              </a:lvl5pPr>
              <a:lvl6pPr marL="25146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a:buSzTx/>
                <a:defRPr/>
              </a:pPr>
              <a:r>
                <a:rPr lang="de-DE" altLang="th-TH" sz="1200" b="0">
                  <a:solidFill>
                    <a:schemeClr val="tx1"/>
                  </a:solidFill>
                </a:rPr>
                <a:t>Legend</a:t>
              </a:r>
            </a:p>
          </p:txBody>
        </p:sp>
        <p:sp>
          <p:nvSpPr>
            <p:cNvPr id="1071" name="Rectangle 919" hidden="1"/>
            <p:cNvSpPr>
              <a:spLocks noChangeArrowheads="1"/>
            </p:cNvSpPr>
            <p:nvPr/>
          </p:nvSpPr>
          <p:spPr bwMode="gray">
            <a:xfrm>
              <a:off x="5192" y="171"/>
              <a:ext cx="321" cy="116"/>
            </a:xfrm>
            <a:prstGeom prst="rect">
              <a:avLst/>
            </a:prstGeom>
            <a:noFill/>
            <a:ln>
              <a:noFill/>
            </a:ln>
          </p:spPr>
          <p:txBody>
            <a:bodyPr wrap="none" lIns="0" tIns="0" rIns="0" bIns="0">
              <a:spAutoFit/>
            </a:bodyPr>
            <a:lstStyle>
              <a:lvl1pPr defTabSz="873125" eaLnBrk="0" hangingPunct="0">
                <a:buSzPct val="120000"/>
                <a:defRPr sz="1400" b="1">
                  <a:solidFill>
                    <a:schemeClr val="folHlink"/>
                  </a:solidFill>
                  <a:latin typeface="Arial" pitchFamily="34" charset="0"/>
                  <a:ea typeface="MS PGothic" pitchFamily="34" charset="-128"/>
                </a:defRPr>
              </a:lvl1pPr>
              <a:lvl2pPr marL="742950" indent="-285750" defTabSz="873125" eaLnBrk="0" hangingPunct="0">
                <a:buSzPct val="120000"/>
                <a:defRPr sz="1400" b="1">
                  <a:solidFill>
                    <a:schemeClr val="folHlink"/>
                  </a:solidFill>
                  <a:latin typeface="Arial" pitchFamily="34" charset="0"/>
                  <a:ea typeface="MS PGothic" pitchFamily="34" charset="-128"/>
                </a:defRPr>
              </a:lvl2pPr>
              <a:lvl3pPr marL="1143000" indent="-228600" defTabSz="873125" eaLnBrk="0" hangingPunct="0">
                <a:buSzPct val="120000"/>
                <a:defRPr sz="1400" b="1">
                  <a:solidFill>
                    <a:schemeClr val="folHlink"/>
                  </a:solidFill>
                  <a:latin typeface="Arial" pitchFamily="34" charset="0"/>
                  <a:ea typeface="MS PGothic" pitchFamily="34" charset="-128"/>
                </a:defRPr>
              </a:lvl3pPr>
              <a:lvl4pPr marL="1600200" indent="-228600" defTabSz="873125" eaLnBrk="0" hangingPunct="0">
                <a:buSzPct val="120000"/>
                <a:defRPr sz="1400" b="1">
                  <a:solidFill>
                    <a:schemeClr val="folHlink"/>
                  </a:solidFill>
                  <a:latin typeface="Arial" pitchFamily="34" charset="0"/>
                  <a:ea typeface="MS PGothic" pitchFamily="34" charset="-128"/>
                </a:defRPr>
              </a:lvl4pPr>
              <a:lvl5pPr marL="2057400" indent="-228600" defTabSz="873125" eaLnBrk="0" hangingPunct="0">
                <a:buSzPct val="120000"/>
                <a:defRPr sz="1400" b="1">
                  <a:solidFill>
                    <a:schemeClr val="folHlink"/>
                  </a:solidFill>
                  <a:latin typeface="Arial" pitchFamily="34" charset="0"/>
                  <a:ea typeface="MS PGothic" pitchFamily="34" charset="-128"/>
                </a:defRPr>
              </a:lvl5pPr>
              <a:lvl6pPr marL="25146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a:buSzTx/>
                <a:defRPr/>
              </a:pPr>
              <a:r>
                <a:rPr lang="de-DE" altLang="th-TH" sz="1200" b="0">
                  <a:solidFill>
                    <a:schemeClr val="tx1"/>
                  </a:solidFill>
                </a:rPr>
                <a:t>Legend</a:t>
              </a:r>
            </a:p>
          </p:txBody>
        </p:sp>
        <p:sp>
          <p:nvSpPr>
            <p:cNvPr id="1072" name="Rectangle 920" hidden="1"/>
            <p:cNvSpPr>
              <a:spLocks noChangeArrowheads="1"/>
            </p:cNvSpPr>
            <p:nvPr/>
          </p:nvSpPr>
          <p:spPr bwMode="gray">
            <a:xfrm>
              <a:off x="5192" y="327"/>
              <a:ext cx="321" cy="116"/>
            </a:xfrm>
            <a:prstGeom prst="rect">
              <a:avLst/>
            </a:prstGeom>
            <a:noFill/>
            <a:ln>
              <a:noFill/>
            </a:ln>
          </p:spPr>
          <p:txBody>
            <a:bodyPr wrap="none" lIns="0" tIns="0" rIns="0" bIns="0">
              <a:spAutoFit/>
            </a:bodyPr>
            <a:lstStyle>
              <a:lvl1pPr defTabSz="873125" eaLnBrk="0" hangingPunct="0">
                <a:buSzPct val="120000"/>
                <a:defRPr sz="1400" b="1">
                  <a:solidFill>
                    <a:schemeClr val="folHlink"/>
                  </a:solidFill>
                  <a:latin typeface="Arial" pitchFamily="34" charset="0"/>
                  <a:ea typeface="MS PGothic" pitchFamily="34" charset="-128"/>
                </a:defRPr>
              </a:lvl1pPr>
              <a:lvl2pPr marL="742950" indent="-285750" defTabSz="873125" eaLnBrk="0" hangingPunct="0">
                <a:buSzPct val="120000"/>
                <a:defRPr sz="1400" b="1">
                  <a:solidFill>
                    <a:schemeClr val="folHlink"/>
                  </a:solidFill>
                  <a:latin typeface="Arial" pitchFamily="34" charset="0"/>
                  <a:ea typeface="MS PGothic" pitchFamily="34" charset="-128"/>
                </a:defRPr>
              </a:lvl2pPr>
              <a:lvl3pPr marL="1143000" indent="-228600" defTabSz="873125" eaLnBrk="0" hangingPunct="0">
                <a:buSzPct val="120000"/>
                <a:defRPr sz="1400" b="1">
                  <a:solidFill>
                    <a:schemeClr val="folHlink"/>
                  </a:solidFill>
                  <a:latin typeface="Arial" pitchFamily="34" charset="0"/>
                  <a:ea typeface="MS PGothic" pitchFamily="34" charset="-128"/>
                </a:defRPr>
              </a:lvl3pPr>
              <a:lvl4pPr marL="1600200" indent="-228600" defTabSz="873125" eaLnBrk="0" hangingPunct="0">
                <a:buSzPct val="120000"/>
                <a:defRPr sz="1400" b="1">
                  <a:solidFill>
                    <a:schemeClr val="folHlink"/>
                  </a:solidFill>
                  <a:latin typeface="Arial" pitchFamily="34" charset="0"/>
                  <a:ea typeface="MS PGothic" pitchFamily="34" charset="-128"/>
                </a:defRPr>
              </a:lvl4pPr>
              <a:lvl5pPr marL="2057400" indent="-228600" defTabSz="873125" eaLnBrk="0" hangingPunct="0">
                <a:buSzPct val="120000"/>
                <a:defRPr sz="1400" b="1">
                  <a:solidFill>
                    <a:schemeClr val="folHlink"/>
                  </a:solidFill>
                  <a:latin typeface="Arial" pitchFamily="34" charset="0"/>
                  <a:ea typeface="MS PGothic" pitchFamily="34" charset="-128"/>
                </a:defRPr>
              </a:lvl5pPr>
              <a:lvl6pPr marL="25146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a:buSzTx/>
                <a:defRPr/>
              </a:pPr>
              <a:r>
                <a:rPr lang="de-DE" altLang="th-TH" sz="1200" b="0">
                  <a:solidFill>
                    <a:schemeClr val="tx1"/>
                  </a:solidFill>
                </a:rPr>
                <a:t>Legend</a:t>
              </a:r>
            </a:p>
          </p:txBody>
        </p:sp>
      </p:grpSp>
      <p:grpSp>
        <p:nvGrpSpPr>
          <p:cNvPr id="1035" name="McK Legend Lines" hidden="1"/>
          <p:cNvGrpSpPr>
            <a:grpSpLocks/>
          </p:cNvGrpSpPr>
          <p:nvPr>
            <p:custDataLst>
              <p:tags r:id="rId17"/>
            </p:custDataLst>
          </p:nvPr>
        </p:nvGrpSpPr>
        <p:grpSpPr bwMode="auto">
          <a:xfrm>
            <a:off x="7842250" y="271463"/>
            <a:ext cx="909638" cy="927100"/>
            <a:chOff x="4940" y="171"/>
            <a:chExt cx="573" cy="584"/>
          </a:xfrm>
        </p:grpSpPr>
        <p:sp>
          <p:nvSpPr>
            <p:cNvPr id="1057" name="Line 922" hidden="1"/>
            <p:cNvSpPr>
              <a:spLocks noChangeShapeType="1"/>
            </p:cNvSpPr>
            <p:nvPr/>
          </p:nvSpPr>
          <p:spPr bwMode="gray">
            <a:xfrm>
              <a:off x="4940" y="229"/>
              <a:ext cx="202"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th-TH"/>
            </a:p>
          </p:txBody>
        </p:sp>
        <p:sp>
          <p:nvSpPr>
            <p:cNvPr id="1058" name="Line 923" hidden="1"/>
            <p:cNvSpPr>
              <a:spLocks noChangeShapeType="1"/>
            </p:cNvSpPr>
            <p:nvPr/>
          </p:nvSpPr>
          <p:spPr bwMode="gray">
            <a:xfrm>
              <a:off x="4940" y="385"/>
              <a:ext cx="202" cy="0"/>
            </a:xfrm>
            <a:prstGeom prst="line">
              <a:avLst/>
            </a:prstGeom>
            <a:noFill/>
            <a:ln w="28575">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th-TH"/>
            </a:p>
          </p:txBody>
        </p:sp>
        <p:sp>
          <p:nvSpPr>
            <p:cNvPr id="1059" name="Line 924" hidden="1"/>
            <p:cNvSpPr>
              <a:spLocks noChangeShapeType="1"/>
            </p:cNvSpPr>
            <p:nvPr/>
          </p:nvSpPr>
          <p:spPr bwMode="gray">
            <a:xfrm>
              <a:off x="4940" y="541"/>
              <a:ext cx="202"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th-TH"/>
            </a:p>
          </p:txBody>
        </p:sp>
        <p:sp>
          <p:nvSpPr>
            <p:cNvPr id="1060" name="Line 925" hidden="1"/>
            <p:cNvSpPr>
              <a:spLocks noChangeShapeType="1"/>
            </p:cNvSpPr>
            <p:nvPr/>
          </p:nvSpPr>
          <p:spPr bwMode="gray">
            <a:xfrm>
              <a:off x="4940" y="698"/>
              <a:ext cx="202" cy="0"/>
            </a:xfrm>
            <a:prstGeom prst="line">
              <a:avLst/>
            </a:prstGeom>
            <a:noFill/>
            <a:ln w="12700">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th-TH"/>
            </a:p>
          </p:txBody>
        </p:sp>
        <p:sp>
          <p:nvSpPr>
            <p:cNvPr id="1061" name="Rectangle 926" hidden="1"/>
            <p:cNvSpPr>
              <a:spLocks noChangeArrowheads="1"/>
            </p:cNvSpPr>
            <p:nvPr/>
          </p:nvSpPr>
          <p:spPr bwMode="gray">
            <a:xfrm>
              <a:off x="5192" y="483"/>
              <a:ext cx="321" cy="116"/>
            </a:xfrm>
            <a:prstGeom prst="rect">
              <a:avLst/>
            </a:prstGeom>
            <a:noFill/>
            <a:ln>
              <a:noFill/>
            </a:ln>
          </p:spPr>
          <p:txBody>
            <a:bodyPr wrap="none" lIns="0" tIns="0" rIns="0" bIns="0">
              <a:spAutoFit/>
            </a:bodyPr>
            <a:lstStyle>
              <a:lvl1pPr defTabSz="873125" eaLnBrk="0" hangingPunct="0">
                <a:buSzPct val="120000"/>
                <a:defRPr sz="1400" b="1">
                  <a:solidFill>
                    <a:schemeClr val="folHlink"/>
                  </a:solidFill>
                  <a:latin typeface="Arial" pitchFamily="34" charset="0"/>
                  <a:ea typeface="MS PGothic" pitchFamily="34" charset="-128"/>
                </a:defRPr>
              </a:lvl1pPr>
              <a:lvl2pPr marL="742950" indent="-285750" defTabSz="873125" eaLnBrk="0" hangingPunct="0">
                <a:buSzPct val="120000"/>
                <a:defRPr sz="1400" b="1">
                  <a:solidFill>
                    <a:schemeClr val="folHlink"/>
                  </a:solidFill>
                  <a:latin typeface="Arial" pitchFamily="34" charset="0"/>
                  <a:ea typeface="MS PGothic" pitchFamily="34" charset="-128"/>
                </a:defRPr>
              </a:lvl2pPr>
              <a:lvl3pPr marL="1143000" indent="-228600" defTabSz="873125" eaLnBrk="0" hangingPunct="0">
                <a:buSzPct val="120000"/>
                <a:defRPr sz="1400" b="1">
                  <a:solidFill>
                    <a:schemeClr val="folHlink"/>
                  </a:solidFill>
                  <a:latin typeface="Arial" pitchFamily="34" charset="0"/>
                  <a:ea typeface="MS PGothic" pitchFamily="34" charset="-128"/>
                </a:defRPr>
              </a:lvl3pPr>
              <a:lvl4pPr marL="1600200" indent="-228600" defTabSz="873125" eaLnBrk="0" hangingPunct="0">
                <a:buSzPct val="120000"/>
                <a:defRPr sz="1400" b="1">
                  <a:solidFill>
                    <a:schemeClr val="folHlink"/>
                  </a:solidFill>
                  <a:latin typeface="Arial" pitchFamily="34" charset="0"/>
                  <a:ea typeface="MS PGothic" pitchFamily="34" charset="-128"/>
                </a:defRPr>
              </a:lvl4pPr>
              <a:lvl5pPr marL="2057400" indent="-228600" defTabSz="873125" eaLnBrk="0" hangingPunct="0">
                <a:buSzPct val="120000"/>
                <a:defRPr sz="1400" b="1">
                  <a:solidFill>
                    <a:schemeClr val="folHlink"/>
                  </a:solidFill>
                  <a:latin typeface="Arial" pitchFamily="34" charset="0"/>
                  <a:ea typeface="MS PGothic" pitchFamily="34" charset="-128"/>
                </a:defRPr>
              </a:lvl5pPr>
              <a:lvl6pPr marL="25146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a:buSzTx/>
                <a:defRPr/>
              </a:pPr>
              <a:r>
                <a:rPr lang="de-DE" altLang="th-TH" sz="1200" b="0">
                  <a:solidFill>
                    <a:schemeClr val="tx1"/>
                  </a:solidFill>
                </a:rPr>
                <a:t>Legend</a:t>
              </a:r>
            </a:p>
          </p:txBody>
        </p:sp>
        <p:sp>
          <p:nvSpPr>
            <p:cNvPr id="1062" name="Rectangle 927" hidden="1"/>
            <p:cNvSpPr>
              <a:spLocks noChangeArrowheads="1"/>
            </p:cNvSpPr>
            <p:nvPr/>
          </p:nvSpPr>
          <p:spPr bwMode="gray">
            <a:xfrm>
              <a:off x="5192" y="639"/>
              <a:ext cx="321" cy="116"/>
            </a:xfrm>
            <a:prstGeom prst="rect">
              <a:avLst/>
            </a:prstGeom>
            <a:noFill/>
            <a:ln>
              <a:noFill/>
            </a:ln>
          </p:spPr>
          <p:txBody>
            <a:bodyPr wrap="none" lIns="0" tIns="0" rIns="0" bIns="0">
              <a:spAutoFit/>
            </a:bodyPr>
            <a:lstStyle>
              <a:lvl1pPr defTabSz="873125" eaLnBrk="0" hangingPunct="0">
                <a:buSzPct val="120000"/>
                <a:defRPr sz="1400" b="1">
                  <a:solidFill>
                    <a:schemeClr val="folHlink"/>
                  </a:solidFill>
                  <a:latin typeface="Arial" pitchFamily="34" charset="0"/>
                  <a:ea typeface="MS PGothic" pitchFamily="34" charset="-128"/>
                </a:defRPr>
              </a:lvl1pPr>
              <a:lvl2pPr marL="742950" indent="-285750" defTabSz="873125" eaLnBrk="0" hangingPunct="0">
                <a:buSzPct val="120000"/>
                <a:defRPr sz="1400" b="1">
                  <a:solidFill>
                    <a:schemeClr val="folHlink"/>
                  </a:solidFill>
                  <a:latin typeface="Arial" pitchFamily="34" charset="0"/>
                  <a:ea typeface="MS PGothic" pitchFamily="34" charset="-128"/>
                </a:defRPr>
              </a:lvl2pPr>
              <a:lvl3pPr marL="1143000" indent="-228600" defTabSz="873125" eaLnBrk="0" hangingPunct="0">
                <a:buSzPct val="120000"/>
                <a:defRPr sz="1400" b="1">
                  <a:solidFill>
                    <a:schemeClr val="folHlink"/>
                  </a:solidFill>
                  <a:latin typeface="Arial" pitchFamily="34" charset="0"/>
                  <a:ea typeface="MS PGothic" pitchFamily="34" charset="-128"/>
                </a:defRPr>
              </a:lvl3pPr>
              <a:lvl4pPr marL="1600200" indent="-228600" defTabSz="873125" eaLnBrk="0" hangingPunct="0">
                <a:buSzPct val="120000"/>
                <a:defRPr sz="1400" b="1">
                  <a:solidFill>
                    <a:schemeClr val="folHlink"/>
                  </a:solidFill>
                  <a:latin typeface="Arial" pitchFamily="34" charset="0"/>
                  <a:ea typeface="MS PGothic" pitchFamily="34" charset="-128"/>
                </a:defRPr>
              </a:lvl4pPr>
              <a:lvl5pPr marL="2057400" indent="-228600" defTabSz="873125" eaLnBrk="0" hangingPunct="0">
                <a:buSzPct val="120000"/>
                <a:defRPr sz="1400" b="1">
                  <a:solidFill>
                    <a:schemeClr val="folHlink"/>
                  </a:solidFill>
                  <a:latin typeface="Arial" pitchFamily="34" charset="0"/>
                  <a:ea typeface="MS PGothic" pitchFamily="34" charset="-128"/>
                </a:defRPr>
              </a:lvl5pPr>
              <a:lvl6pPr marL="25146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a:buSzTx/>
                <a:defRPr/>
              </a:pPr>
              <a:r>
                <a:rPr lang="de-DE" altLang="th-TH" sz="1200" b="0">
                  <a:solidFill>
                    <a:schemeClr val="tx1"/>
                  </a:solidFill>
                </a:rPr>
                <a:t>Legend</a:t>
              </a:r>
            </a:p>
          </p:txBody>
        </p:sp>
        <p:sp>
          <p:nvSpPr>
            <p:cNvPr id="1063" name="Rectangle 928" hidden="1"/>
            <p:cNvSpPr>
              <a:spLocks noChangeArrowheads="1"/>
            </p:cNvSpPr>
            <p:nvPr/>
          </p:nvSpPr>
          <p:spPr bwMode="gray">
            <a:xfrm>
              <a:off x="5192" y="171"/>
              <a:ext cx="321" cy="116"/>
            </a:xfrm>
            <a:prstGeom prst="rect">
              <a:avLst/>
            </a:prstGeom>
            <a:noFill/>
            <a:ln>
              <a:noFill/>
            </a:ln>
          </p:spPr>
          <p:txBody>
            <a:bodyPr wrap="none" lIns="0" tIns="0" rIns="0" bIns="0">
              <a:spAutoFit/>
            </a:bodyPr>
            <a:lstStyle>
              <a:lvl1pPr defTabSz="873125" eaLnBrk="0" hangingPunct="0">
                <a:buSzPct val="120000"/>
                <a:defRPr sz="1400" b="1">
                  <a:solidFill>
                    <a:schemeClr val="folHlink"/>
                  </a:solidFill>
                  <a:latin typeface="Arial" pitchFamily="34" charset="0"/>
                  <a:ea typeface="MS PGothic" pitchFamily="34" charset="-128"/>
                </a:defRPr>
              </a:lvl1pPr>
              <a:lvl2pPr marL="742950" indent="-285750" defTabSz="873125" eaLnBrk="0" hangingPunct="0">
                <a:buSzPct val="120000"/>
                <a:defRPr sz="1400" b="1">
                  <a:solidFill>
                    <a:schemeClr val="folHlink"/>
                  </a:solidFill>
                  <a:latin typeface="Arial" pitchFamily="34" charset="0"/>
                  <a:ea typeface="MS PGothic" pitchFamily="34" charset="-128"/>
                </a:defRPr>
              </a:lvl2pPr>
              <a:lvl3pPr marL="1143000" indent="-228600" defTabSz="873125" eaLnBrk="0" hangingPunct="0">
                <a:buSzPct val="120000"/>
                <a:defRPr sz="1400" b="1">
                  <a:solidFill>
                    <a:schemeClr val="folHlink"/>
                  </a:solidFill>
                  <a:latin typeface="Arial" pitchFamily="34" charset="0"/>
                  <a:ea typeface="MS PGothic" pitchFamily="34" charset="-128"/>
                </a:defRPr>
              </a:lvl3pPr>
              <a:lvl4pPr marL="1600200" indent="-228600" defTabSz="873125" eaLnBrk="0" hangingPunct="0">
                <a:buSzPct val="120000"/>
                <a:defRPr sz="1400" b="1">
                  <a:solidFill>
                    <a:schemeClr val="folHlink"/>
                  </a:solidFill>
                  <a:latin typeface="Arial" pitchFamily="34" charset="0"/>
                  <a:ea typeface="MS PGothic" pitchFamily="34" charset="-128"/>
                </a:defRPr>
              </a:lvl4pPr>
              <a:lvl5pPr marL="2057400" indent="-228600" defTabSz="873125" eaLnBrk="0" hangingPunct="0">
                <a:buSzPct val="120000"/>
                <a:defRPr sz="1400" b="1">
                  <a:solidFill>
                    <a:schemeClr val="folHlink"/>
                  </a:solidFill>
                  <a:latin typeface="Arial" pitchFamily="34" charset="0"/>
                  <a:ea typeface="MS PGothic" pitchFamily="34" charset="-128"/>
                </a:defRPr>
              </a:lvl5pPr>
              <a:lvl6pPr marL="25146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a:buSzTx/>
                <a:defRPr/>
              </a:pPr>
              <a:r>
                <a:rPr lang="de-DE" altLang="th-TH" sz="1200" b="0">
                  <a:solidFill>
                    <a:schemeClr val="tx1"/>
                  </a:solidFill>
                </a:rPr>
                <a:t>Legend</a:t>
              </a:r>
            </a:p>
          </p:txBody>
        </p:sp>
        <p:sp>
          <p:nvSpPr>
            <p:cNvPr id="1064" name="Rectangle 929" hidden="1"/>
            <p:cNvSpPr>
              <a:spLocks noChangeArrowheads="1"/>
            </p:cNvSpPr>
            <p:nvPr/>
          </p:nvSpPr>
          <p:spPr bwMode="gray">
            <a:xfrm>
              <a:off x="5192" y="327"/>
              <a:ext cx="321" cy="116"/>
            </a:xfrm>
            <a:prstGeom prst="rect">
              <a:avLst/>
            </a:prstGeom>
            <a:noFill/>
            <a:ln>
              <a:noFill/>
            </a:ln>
          </p:spPr>
          <p:txBody>
            <a:bodyPr wrap="none" lIns="0" tIns="0" rIns="0" bIns="0">
              <a:spAutoFit/>
            </a:bodyPr>
            <a:lstStyle>
              <a:lvl1pPr defTabSz="873125" eaLnBrk="0" hangingPunct="0">
                <a:buSzPct val="120000"/>
                <a:defRPr sz="1400" b="1">
                  <a:solidFill>
                    <a:schemeClr val="folHlink"/>
                  </a:solidFill>
                  <a:latin typeface="Arial" pitchFamily="34" charset="0"/>
                  <a:ea typeface="MS PGothic" pitchFamily="34" charset="-128"/>
                </a:defRPr>
              </a:lvl1pPr>
              <a:lvl2pPr marL="742950" indent="-285750" defTabSz="873125" eaLnBrk="0" hangingPunct="0">
                <a:buSzPct val="120000"/>
                <a:defRPr sz="1400" b="1">
                  <a:solidFill>
                    <a:schemeClr val="folHlink"/>
                  </a:solidFill>
                  <a:latin typeface="Arial" pitchFamily="34" charset="0"/>
                  <a:ea typeface="MS PGothic" pitchFamily="34" charset="-128"/>
                </a:defRPr>
              </a:lvl2pPr>
              <a:lvl3pPr marL="1143000" indent="-228600" defTabSz="873125" eaLnBrk="0" hangingPunct="0">
                <a:buSzPct val="120000"/>
                <a:defRPr sz="1400" b="1">
                  <a:solidFill>
                    <a:schemeClr val="folHlink"/>
                  </a:solidFill>
                  <a:latin typeface="Arial" pitchFamily="34" charset="0"/>
                  <a:ea typeface="MS PGothic" pitchFamily="34" charset="-128"/>
                </a:defRPr>
              </a:lvl3pPr>
              <a:lvl4pPr marL="1600200" indent="-228600" defTabSz="873125" eaLnBrk="0" hangingPunct="0">
                <a:buSzPct val="120000"/>
                <a:defRPr sz="1400" b="1">
                  <a:solidFill>
                    <a:schemeClr val="folHlink"/>
                  </a:solidFill>
                  <a:latin typeface="Arial" pitchFamily="34" charset="0"/>
                  <a:ea typeface="MS PGothic" pitchFamily="34" charset="-128"/>
                </a:defRPr>
              </a:lvl4pPr>
              <a:lvl5pPr marL="2057400" indent="-228600" defTabSz="873125" eaLnBrk="0" hangingPunct="0">
                <a:buSzPct val="120000"/>
                <a:defRPr sz="1400" b="1">
                  <a:solidFill>
                    <a:schemeClr val="folHlink"/>
                  </a:solidFill>
                  <a:latin typeface="Arial" pitchFamily="34" charset="0"/>
                  <a:ea typeface="MS PGothic" pitchFamily="34" charset="-128"/>
                </a:defRPr>
              </a:lvl5pPr>
              <a:lvl6pPr marL="25146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a:buSzTx/>
                <a:defRPr/>
              </a:pPr>
              <a:r>
                <a:rPr lang="de-DE" altLang="th-TH" sz="1200" b="0">
                  <a:solidFill>
                    <a:schemeClr val="tx1"/>
                  </a:solidFill>
                </a:rPr>
                <a:t>Legend</a:t>
              </a:r>
            </a:p>
          </p:txBody>
        </p:sp>
      </p:grpSp>
      <p:grpSp>
        <p:nvGrpSpPr>
          <p:cNvPr id="1036" name="McK Legend Moons" hidden="1"/>
          <p:cNvGrpSpPr>
            <a:grpSpLocks/>
          </p:cNvGrpSpPr>
          <p:nvPr>
            <p:custDataLst>
              <p:tags r:id="rId18"/>
            </p:custDataLst>
          </p:nvPr>
        </p:nvGrpSpPr>
        <p:grpSpPr bwMode="auto">
          <a:xfrm>
            <a:off x="7986713" y="271463"/>
            <a:ext cx="765175" cy="1176337"/>
            <a:chOff x="5031" y="171"/>
            <a:chExt cx="482" cy="741"/>
          </a:xfrm>
        </p:grpSpPr>
        <p:grpSp>
          <p:nvGrpSpPr>
            <p:cNvPr id="1037" name="Group 931" hidden="1"/>
            <p:cNvGrpSpPr>
              <a:grpSpLocks noChangeAspect="1"/>
            </p:cNvGrpSpPr>
            <p:nvPr userDrawn="1">
              <p:custDataLst>
                <p:tags r:id="rId19"/>
              </p:custDataLst>
            </p:nvPr>
          </p:nvGrpSpPr>
          <p:grpSpPr bwMode="auto">
            <a:xfrm>
              <a:off x="5031" y="797"/>
              <a:ext cx="112" cy="114"/>
              <a:chOff x="1058" y="1963"/>
              <a:chExt cx="112" cy="114"/>
            </a:xfrm>
          </p:grpSpPr>
          <p:sp>
            <p:nvSpPr>
              <p:cNvPr id="1055" name="Oval 932" hidden="1"/>
              <p:cNvSpPr>
                <a:spLocks noChangeAspect="1" noChangeArrowheads="1"/>
              </p:cNvSpPr>
              <p:nvPr userDrawn="1">
                <p:custDataLst>
                  <p:tags r:id="rId37"/>
                </p:custDataLst>
              </p:nvPr>
            </p:nvSpPr>
            <p:spPr bwMode="gray">
              <a:xfrm>
                <a:off x="1058" y="1963"/>
                <a:ext cx="111" cy="112"/>
              </a:xfrm>
              <a:prstGeom prst="ellipse">
                <a:avLst/>
              </a:prstGeom>
              <a:solidFill>
                <a:schemeClr val="bg1"/>
              </a:solidFill>
              <a:ln w="9525">
                <a:solidFill>
                  <a:schemeClr val="tx1"/>
                </a:solidFill>
                <a:round/>
                <a:headEnd/>
                <a:tailEnd/>
              </a:ln>
            </p:spPr>
            <p:txBody>
              <a:bodyPr wrap="none" lIns="0" tIns="0" rIns="0" bIns="0" anchor="ct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sp>
            <p:nvSpPr>
              <p:cNvPr id="1056" name="Oval 933" hidden="1"/>
              <p:cNvSpPr>
                <a:spLocks noChangeAspect="1" noChangeArrowheads="1"/>
              </p:cNvSpPr>
              <p:nvPr userDrawn="1">
                <p:custDataLst>
                  <p:tags r:id="rId38"/>
                </p:custDataLst>
              </p:nvPr>
            </p:nvSpPr>
            <p:spPr bwMode="gray">
              <a:xfrm>
                <a:off x="1058" y="1963"/>
                <a:ext cx="112" cy="114"/>
              </a:xfrm>
              <a:prstGeom prst="ellipse">
                <a:avLst/>
              </a:prstGeom>
              <a:solidFill>
                <a:schemeClr val="folHlink"/>
              </a:solidFill>
              <a:ln w="9525">
                <a:solidFill>
                  <a:schemeClr val="tx1"/>
                </a:solidFill>
                <a:round/>
                <a:headEnd/>
                <a:tailEnd/>
              </a:ln>
            </p:spPr>
            <p:txBody>
              <a:bodyPr wrap="none" lIns="0" tIns="0" rIns="0" bIns="0" anchor="ct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grpSp>
        <p:grpSp>
          <p:nvGrpSpPr>
            <p:cNvPr id="1038" name="Group 934" hidden="1"/>
            <p:cNvGrpSpPr>
              <a:grpSpLocks noChangeAspect="1"/>
            </p:cNvGrpSpPr>
            <p:nvPr userDrawn="1">
              <p:custDataLst>
                <p:tags r:id="rId20"/>
              </p:custDataLst>
            </p:nvPr>
          </p:nvGrpSpPr>
          <p:grpSpPr bwMode="auto">
            <a:xfrm>
              <a:off x="5031" y="640"/>
              <a:ext cx="112" cy="114"/>
              <a:chOff x="1058" y="2113"/>
              <a:chExt cx="112" cy="114"/>
            </a:xfrm>
          </p:grpSpPr>
          <p:sp>
            <p:nvSpPr>
              <p:cNvPr id="1053" name="Oval 935" hidden="1"/>
              <p:cNvSpPr>
                <a:spLocks noChangeAspect="1" noChangeArrowheads="1"/>
              </p:cNvSpPr>
              <p:nvPr userDrawn="1">
                <p:custDataLst>
                  <p:tags r:id="rId35"/>
                </p:custDataLst>
              </p:nvPr>
            </p:nvSpPr>
            <p:spPr bwMode="gray">
              <a:xfrm>
                <a:off x="1058" y="2113"/>
                <a:ext cx="111" cy="112"/>
              </a:xfrm>
              <a:prstGeom prst="ellipse">
                <a:avLst/>
              </a:prstGeom>
              <a:solidFill>
                <a:schemeClr val="bg1"/>
              </a:solidFill>
              <a:ln w="9525">
                <a:solidFill>
                  <a:schemeClr val="tx1"/>
                </a:solidFill>
                <a:round/>
                <a:headEnd/>
                <a:tailEnd/>
              </a:ln>
            </p:spPr>
            <p:txBody>
              <a:bodyPr wrap="none" lIns="0" tIns="0" rIns="0" bIns="0" anchor="ct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sp>
            <p:nvSpPr>
              <p:cNvPr id="1054" name="Bogen 936" hidden="1"/>
              <p:cNvSpPr>
                <a:spLocks noChangeAspect="1"/>
              </p:cNvSpPr>
              <p:nvPr userDrawn="1">
                <p:custDataLst>
                  <p:tags r:id="rId36"/>
                </p:custDataLst>
              </p:nvPr>
            </p:nvSpPr>
            <p:spPr bwMode="gray">
              <a:xfrm>
                <a:off x="1058" y="2113"/>
                <a:ext cx="112" cy="11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199"/>
                      <a:pt x="-1" y="33529"/>
                      <a:pt x="-1" y="21599"/>
                    </a:cubicBezTo>
                  </a:path>
                  <a:path w="43200" h="43200" stroke="0" extrusionOk="0">
                    <a:moveTo>
                      <a:pt x="21600" y="-1"/>
                    </a:moveTo>
                    <a:cubicBezTo>
                      <a:pt x="33529" y="0"/>
                      <a:pt x="43200" y="9670"/>
                      <a:pt x="43200" y="21600"/>
                    </a:cubicBezTo>
                    <a:cubicBezTo>
                      <a:pt x="43200" y="33529"/>
                      <a:pt x="33529" y="43200"/>
                      <a:pt x="21600" y="43200"/>
                    </a:cubicBezTo>
                    <a:cubicBezTo>
                      <a:pt x="9670" y="43199"/>
                      <a:pt x="-1" y="33529"/>
                      <a:pt x="-1" y="21599"/>
                    </a:cubicBezTo>
                    <a:lnTo>
                      <a:pt x="21600" y="21600"/>
                    </a:lnTo>
                    <a:lnTo>
                      <a:pt x="21600" y="-1"/>
                    </a:lnTo>
                    <a:close/>
                  </a:path>
                </a:pathLst>
              </a:custGeom>
              <a:solidFill>
                <a:schemeClr val="folHlink"/>
              </a:solidFill>
              <a:ln w="9525">
                <a:solidFill>
                  <a:schemeClr val="tx1"/>
                </a:solidFill>
                <a:round/>
                <a:headEnd/>
                <a:tailEnd/>
              </a:ln>
            </p:spPr>
            <p:txBody>
              <a:bodyPr wrap="none" lIns="0" tIns="0" rIns="0" bIns="0" anchor="ctr"/>
              <a:lstStyle/>
              <a:p>
                <a:endParaRPr lang="th-TH"/>
              </a:p>
            </p:txBody>
          </p:sp>
        </p:grpSp>
        <p:grpSp>
          <p:nvGrpSpPr>
            <p:cNvPr id="1039" name="Group 937" hidden="1"/>
            <p:cNvGrpSpPr>
              <a:grpSpLocks noChangeAspect="1"/>
            </p:cNvGrpSpPr>
            <p:nvPr userDrawn="1">
              <p:custDataLst>
                <p:tags r:id="rId21"/>
              </p:custDataLst>
            </p:nvPr>
          </p:nvGrpSpPr>
          <p:grpSpPr bwMode="auto">
            <a:xfrm>
              <a:off x="5031" y="484"/>
              <a:ext cx="112" cy="114"/>
              <a:chOff x="1058" y="2275"/>
              <a:chExt cx="112" cy="114"/>
            </a:xfrm>
          </p:grpSpPr>
          <p:sp>
            <p:nvSpPr>
              <p:cNvPr id="1051" name="Oval 938" hidden="1"/>
              <p:cNvSpPr>
                <a:spLocks noChangeAspect="1" noChangeArrowheads="1"/>
              </p:cNvSpPr>
              <p:nvPr userDrawn="1">
                <p:custDataLst>
                  <p:tags r:id="rId33"/>
                </p:custDataLst>
              </p:nvPr>
            </p:nvSpPr>
            <p:spPr bwMode="gray">
              <a:xfrm>
                <a:off x="1058" y="2275"/>
                <a:ext cx="111" cy="112"/>
              </a:xfrm>
              <a:prstGeom prst="ellipse">
                <a:avLst/>
              </a:prstGeom>
              <a:solidFill>
                <a:schemeClr val="bg1"/>
              </a:solidFill>
              <a:ln w="9525">
                <a:solidFill>
                  <a:schemeClr val="tx1"/>
                </a:solidFill>
                <a:round/>
                <a:headEnd/>
                <a:tailEnd/>
              </a:ln>
            </p:spPr>
            <p:txBody>
              <a:bodyPr wrap="none" lIns="0" tIns="0" rIns="0" bIns="0" anchor="ct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sp>
            <p:nvSpPr>
              <p:cNvPr id="1052" name="Bogen 939" hidden="1"/>
              <p:cNvSpPr>
                <a:spLocks noChangeAspect="1"/>
              </p:cNvSpPr>
              <p:nvPr userDrawn="1">
                <p:custDataLst>
                  <p:tags r:id="rId34"/>
                </p:custDataLst>
              </p:nvPr>
            </p:nvSpPr>
            <p:spPr bwMode="gray">
              <a:xfrm>
                <a:off x="1114" y="2275"/>
                <a:ext cx="56" cy="114"/>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lnTo>
                      <a:pt x="0" y="-1"/>
                    </a:lnTo>
                    <a:close/>
                  </a:path>
                </a:pathLst>
              </a:custGeom>
              <a:solidFill>
                <a:schemeClr val="folHlink"/>
              </a:solidFill>
              <a:ln w="9525">
                <a:solidFill>
                  <a:schemeClr val="tx1"/>
                </a:solidFill>
                <a:round/>
                <a:headEnd/>
                <a:tailEnd/>
              </a:ln>
            </p:spPr>
            <p:txBody>
              <a:bodyPr wrap="none" lIns="0" tIns="0" rIns="0" bIns="0" anchor="ctr"/>
              <a:lstStyle/>
              <a:p>
                <a:endParaRPr lang="th-TH"/>
              </a:p>
            </p:txBody>
          </p:sp>
        </p:grpSp>
        <p:grpSp>
          <p:nvGrpSpPr>
            <p:cNvPr id="1040" name="Group 940" hidden="1"/>
            <p:cNvGrpSpPr>
              <a:grpSpLocks noChangeAspect="1"/>
            </p:cNvGrpSpPr>
            <p:nvPr userDrawn="1">
              <p:custDataLst>
                <p:tags r:id="rId22"/>
              </p:custDataLst>
            </p:nvPr>
          </p:nvGrpSpPr>
          <p:grpSpPr bwMode="auto">
            <a:xfrm>
              <a:off x="5031" y="330"/>
              <a:ext cx="112" cy="112"/>
              <a:chOff x="1058" y="2431"/>
              <a:chExt cx="112" cy="112"/>
            </a:xfrm>
          </p:grpSpPr>
          <p:sp>
            <p:nvSpPr>
              <p:cNvPr id="1049" name="Oval 941" hidden="1"/>
              <p:cNvSpPr>
                <a:spLocks noChangeAspect="1" noChangeArrowheads="1"/>
              </p:cNvSpPr>
              <p:nvPr userDrawn="1">
                <p:custDataLst>
                  <p:tags r:id="rId31"/>
                </p:custDataLst>
              </p:nvPr>
            </p:nvSpPr>
            <p:spPr bwMode="gray">
              <a:xfrm>
                <a:off x="1058" y="2431"/>
                <a:ext cx="111" cy="112"/>
              </a:xfrm>
              <a:prstGeom prst="ellipse">
                <a:avLst/>
              </a:prstGeom>
              <a:solidFill>
                <a:schemeClr val="bg1"/>
              </a:solidFill>
              <a:ln w="9525">
                <a:solidFill>
                  <a:schemeClr val="tx1"/>
                </a:solidFill>
                <a:round/>
                <a:headEnd/>
                <a:tailEnd/>
              </a:ln>
            </p:spPr>
            <p:txBody>
              <a:bodyPr wrap="none" lIns="0" tIns="0" rIns="0" bIns="0" anchor="ct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sp>
            <p:nvSpPr>
              <p:cNvPr id="1050" name="Bogen 942" hidden="1"/>
              <p:cNvSpPr>
                <a:spLocks noChangeAspect="1"/>
              </p:cNvSpPr>
              <p:nvPr userDrawn="1">
                <p:custDataLst>
                  <p:tags r:id="rId32"/>
                </p:custDataLst>
              </p:nvPr>
            </p:nvSpPr>
            <p:spPr bwMode="gray">
              <a:xfrm>
                <a:off x="1114" y="2431"/>
                <a:ext cx="56" cy="5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solidFill>
                <a:schemeClr val="folHlink"/>
              </a:solidFill>
              <a:ln w="9525">
                <a:solidFill>
                  <a:schemeClr val="tx1"/>
                </a:solidFill>
                <a:round/>
                <a:headEnd/>
                <a:tailEnd/>
              </a:ln>
            </p:spPr>
            <p:txBody>
              <a:bodyPr wrap="none" lIns="0" tIns="0" rIns="0" bIns="0" anchor="ctr"/>
              <a:lstStyle/>
              <a:p>
                <a:endParaRPr lang="th-TH"/>
              </a:p>
            </p:txBody>
          </p:sp>
        </p:grpSp>
        <p:grpSp>
          <p:nvGrpSpPr>
            <p:cNvPr id="1041" name="Group 943" hidden="1"/>
            <p:cNvGrpSpPr>
              <a:grpSpLocks noChangeAspect="1"/>
            </p:cNvGrpSpPr>
            <p:nvPr userDrawn="1">
              <p:custDataLst>
                <p:tags r:id="rId23"/>
              </p:custDataLst>
            </p:nvPr>
          </p:nvGrpSpPr>
          <p:grpSpPr bwMode="auto">
            <a:xfrm>
              <a:off x="5031" y="174"/>
              <a:ext cx="112" cy="114"/>
              <a:chOff x="1058" y="2617"/>
              <a:chExt cx="112" cy="114"/>
            </a:xfrm>
          </p:grpSpPr>
          <p:sp>
            <p:nvSpPr>
              <p:cNvPr id="1047" name="Oval 944" hidden="1"/>
              <p:cNvSpPr>
                <a:spLocks noChangeAspect="1" noChangeArrowheads="1"/>
              </p:cNvSpPr>
              <p:nvPr userDrawn="1">
                <p:custDataLst>
                  <p:tags r:id="rId29"/>
                </p:custDataLst>
              </p:nvPr>
            </p:nvSpPr>
            <p:spPr bwMode="gray">
              <a:xfrm>
                <a:off x="1058" y="2617"/>
                <a:ext cx="111" cy="112"/>
              </a:xfrm>
              <a:prstGeom prst="ellipse">
                <a:avLst/>
              </a:prstGeom>
              <a:solidFill>
                <a:schemeClr val="bg1"/>
              </a:solidFill>
              <a:ln w="9525">
                <a:solidFill>
                  <a:schemeClr val="tx1"/>
                </a:solidFill>
                <a:round/>
                <a:headEnd/>
                <a:tailEnd/>
              </a:ln>
            </p:spPr>
            <p:txBody>
              <a:bodyPr wrap="none" lIns="0" tIns="0" rIns="0" bIns="0" anchor="ctr"/>
              <a:lstStyle>
                <a:lvl1pPr eaLnBrk="0" hangingPunct="0">
                  <a:buSzPct val="120000"/>
                  <a:defRPr sz="1400" b="1">
                    <a:solidFill>
                      <a:schemeClr val="folHlink"/>
                    </a:solidFill>
                    <a:latin typeface="Arial" pitchFamily="34" charset="0"/>
                    <a:ea typeface="MS PGothic" pitchFamily="34" charset="-128"/>
                  </a:defRPr>
                </a:lvl1pPr>
                <a:lvl2pPr marL="742950" indent="-285750" eaLnBrk="0" hangingPunct="0">
                  <a:buSzPct val="120000"/>
                  <a:defRPr sz="1400" b="1">
                    <a:solidFill>
                      <a:schemeClr val="folHlink"/>
                    </a:solidFill>
                    <a:latin typeface="Arial" pitchFamily="34" charset="0"/>
                    <a:ea typeface="MS PGothic" pitchFamily="34" charset="-128"/>
                  </a:defRPr>
                </a:lvl2pPr>
                <a:lvl3pPr marL="1143000" indent="-228600" eaLnBrk="0" hangingPunct="0">
                  <a:buSzPct val="120000"/>
                  <a:defRPr sz="1400" b="1">
                    <a:solidFill>
                      <a:schemeClr val="folHlink"/>
                    </a:solidFill>
                    <a:latin typeface="Arial" pitchFamily="34" charset="0"/>
                    <a:ea typeface="MS PGothic" pitchFamily="34" charset="-128"/>
                  </a:defRPr>
                </a:lvl3pPr>
                <a:lvl4pPr marL="1600200" indent="-228600" eaLnBrk="0" hangingPunct="0">
                  <a:buSzPct val="120000"/>
                  <a:defRPr sz="1400" b="1">
                    <a:solidFill>
                      <a:schemeClr val="folHlink"/>
                    </a:solidFill>
                    <a:latin typeface="Arial" pitchFamily="34" charset="0"/>
                    <a:ea typeface="MS PGothic" pitchFamily="34" charset="-128"/>
                  </a:defRPr>
                </a:lvl4pPr>
                <a:lvl5pPr marL="2057400" indent="-228600" eaLnBrk="0" hangingPunct="0">
                  <a:buSzPct val="120000"/>
                  <a:defRPr sz="1400" b="1">
                    <a:solidFill>
                      <a:schemeClr val="folHlink"/>
                    </a:solidFill>
                    <a:latin typeface="Arial" pitchFamily="34" charset="0"/>
                    <a:ea typeface="MS PGothic" pitchFamily="34" charset="-128"/>
                  </a:defRPr>
                </a:lvl5pPr>
                <a:lvl6pPr marL="25146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eaLnBrk="1" hangingPunct="1">
                  <a:defRPr/>
                </a:pPr>
                <a:endParaRPr lang="de-DE" altLang="th-TH"/>
              </a:p>
            </p:txBody>
          </p:sp>
          <p:sp>
            <p:nvSpPr>
              <p:cNvPr id="1048" name="Bogen 945" hidden="1"/>
              <p:cNvSpPr>
                <a:spLocks noChangeAspect="1"/>
              </p:cNvSpPr>
              <p:nvPr userDrawn="1">
                <p:custDataLst>
                  <p:tags r:id="rId30"/>
                </p:custDataLst>
              </p:nvPr>
            </p:nvSpPr>
            <p:spPr bwMode="gray">
              <a:xfrm>
                <a:off x="1058" y="2617"/>
                <a:ext cx="112" cy="11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lnTo>
                      <a:pt x="21600" y="-1"/>
                    </a:lnTo>
                    <a:close/>
                  </a:path>
                </a:pathLst>
              </a:custGeom>
              <a:solidFill>
                <a:schemeClr val="folHlink"/>
              </a:solidFill>
              <a:ln w="9525">
                <a:solidFill>
                  <a:schemeClr val="tx1"/>
                </a:solidFill>
                <a:round/>
                <a:headEnd/>
                <a:tailEnd/>
              </a:ln>
            </p:spPr>
            <p:txBody>
              <a:bodyPr wrap="none" lIns="0" tIns="0" rIns="0" bIns="0" anchor="ctr"/>
              <a:lstStyle/>
              <a:p>
                <a:endParaRPr lang="th-TH"/>
              </a:p>
            </p:txBody>
          </p:sp>
        </p:grpSp>
        <p:sp>
          <p:nvSpPr>
            <p:cNvPr id="1042" name="Rectangle 946" hidden="1"/>
            <p:cNvSpPr>
              <a:spLocks noChangeArrowheads="1"/>
            </p:cNvSpPr>
            <p:nvPr userDrawn="1">
              <p:custDataLst>
                <p:tags r:id="rId24"/>
              </p:custDataLst>
            </p:nvPr>
          </p:nvSpPr>
          <p:spPr bwMode="gray">
            <a:xfrm>
              <a:off x="5192" y="483"/>
              <a:ext cx="321" cy="116"/>
            </a:xfrm>
            <a:prstGeom prst="rect">
              <a:avLst/>
            </a:prstGeom>
            <a:noFill/>
            <a:ln>
              <a:noFill/>
            </a:ln>
          </p:spPr>
          <p:txBody>
            <a:bodyPr wrap="none" lIns="0" tIns="0" rIns="0" bIns="0">
              <a:spAutoFit/>
            </a:bodyPr>
            <a:lstStyle>
              <a:lvl1pPr defTabSz="873125" eaLnBrk="0" hangingPunct="0">
                <a:buSzPct val="120000"/>
                <a:defRPr sz="1400" b="1">
                  <a:solidFill>
                    <a:schemeClr val="folHlink"/>
                  </a:solidFill>
                  <a:latin typeface="Arial" pitchFamily="34" charset="0"/>
                  <a:ea typeface="MS PGothic" pitchFamily="34" charset="-128"/>
                </a:defRPr>
              </a:lvl1pPr>
              <a:lvl2pPr marL="742950" indent="-285750" defTabSz="873125" eaLnBrk="0" hangingPunct="0">
                <a:buSzPct val="120000"/>
                <a:defRPr sz="1400" b="1">
                  <a:solidFill>
                    <a:schemeClr val="folHlink"/>
                  </a:solidFill>
                  <a:latin typeface="Arial" pitchFamily="34" charset="0"/>
                  <a:ea typeface="MS PGothic" pitchFamily="34" charset="-128"/>
                </a:defRPr>
              </a:lvl2pPr>
              <a:lvl3pPr marL="1143000" indent="-228600" defTabSz="873125" eaLnBrk="0" hangingPunct="0">
                <a:buSzPct val="120000"/>
                <a:defRPr sz="1400" b="1">
                  <a:solidFill>
                    <a:schemeClr val="folHlink"/>
                  </a:solidFill>
                  <a:latin typeface="Arial" pitchFamily="34" charset="0"/>
                  <a:ea typeface="MS PGothic" pitchFamily="34" charset="-128"/>
                </a:defRPr>
              </a:lvl3pPr>
              <a:lvl4pPr marL="1600200" indent="-228600" defTabSz="873125" eaLnBrk="0" hangingPunct="0">
                <a:buSzPct val="120000"/>
                <a:defRPr sz="1400" b="1">
                  <a:solidFill>
                    <a:schemeClr val="folHlink"/>
                  </a:solidFill>
                  <a:latin typeface="Arial" pitchFamily="34" charset="0"/>
                  <a:ea typeface="MS PGothic" pitchFamily="34" charset="-128"/>
                </a:defRPr>
              </a:lvl4pPr>
              <a:lvl5pPr marL="2057400" indent="-228600" defTabSz="873125" eaLnBrk="0" hangingPunct="0">
                <a:buSzPct val="120000"/>
                <a:defRPr sz="1400" b="1">
                  <a:solidFill>
                    <a:schemeClr val="folHlink"/>
                  </a:solidFill>
                  <a:latin typeface="Arial" pitchFamily="34" charset="0"/>
                  <a:ea typeface="MS PGothic" pitchFamily="34" charset="-128"/>
                </a:defRPr>
              </a:lvl5pPr>
              <a:lvl6pPr marL="25146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a:buSzTx/>
                <a:defRPr/>
              </a:pPr>
              <a:r>
                <a:rPr lang="de-DE" altLang="th-TH" sz="1200" b="0">
                  <a:solidFill>
                    <a:schemeClr val="tx1"/>
                  </a:solidFill>
                </a:rPr>
                <a:t>Legend</a:t>
              </a:r>
            </a:p>
          </p:txBody>
        </p:sp>
        <p:sp>
          <p:nvSpPr>
            <p:cNvPr id="1043" name="Rectangle 947" hidden="1"/>
            <p:cNvSpPr>
              <a:spLocks noChangeArrowheads="1"/>
            </p:cNvSpPr>
            <p:nvPr userDrawn="1">
              <p:custDataLst>
                <p:tags r:id="rId25"/>
              </p:custDataLst>
            </p:nvPr>
          </p:nvSpPr>
          <p:spPr bwMode="gray">
            <a:xfrm>
              <a:off x="5192" y="639"/>
              <a:ext cx="321" cy="116"/>
            </a:xfrm>
            <a:prstGeom prst="rect">
              <a:avLst/>
            </a:prstGeom>
            <a:noFill/>
            <a:ln>
              <a:noFill/>
            </a:ln>
          </p:spPr>
          <p:txBody>
            <a:bodyPr wrap="none" lIns="0" tIns="0" rIns="0" bIns="0">
              <a:spAutoFit/>
            </a:bodyPr>
            <a:lstStyle>
              <a:lvl1pPr defTabSz="873125" eaLnBrk="0" hangingPunct="0">
                <a:buSzPct val="120000"/>
                <a:defRPr sz="1400" b="1">
                  <a:solidFill>
                    <a:schemeClr val="folHlink"/>
                  </a:solidFill>
                  <a:latin typeface="Arial" pitchFamily="34" charset="0"/>
                  <a:ea typeface="MS PGothic" pitchFamily="34" charset="-128"/>
                </a:defRPr>
              </a:lvl1pPr>
              <a:lvl2pPr marL="742950" indent="-285750" defTabSz="873125" eaLnBrk="0" hangingPunct="0">
                <a:buSzPct val="120000"/>
                <a:defRPr sz="1400" b="1">
                  <a:solidFill>
                    <a:schemeClr val="folHlink"/>
                  </a:solidFill>
                  <a:latin typeface="Arial" pitchFamily="34" charset="0"/>
                  <a:ea typeface="MS PGothic" pitchFamily="34" charset="-128"/>
                </a:defRPr>
              </a:lvl2pPr>
              <a:lvl3pPr marL="1143000" indent="-228600" defTabSz="873125" eaLnBrk="0" hangingPunct="0">
                <a:buSzPct val="120000"/>
                <a:defRPr sz="1400" b="1">
                  <a:solidFill>
                    <a:schemeClr val="folHlink"/>
                  </a:solidFill>
                  <a:latin typeface="Arial" pitchFamily="34" charset="0"/>
                  <a:ea typeface="MS PGothic" pitchFamily="34" charset="-128"/>
                </a:defRPr>
              </a:lvl3pPr>
              <a:lvl4pPr marL="1600200" indent="-228600" defTabSz="873125" eaLnBrk="0" hangingPunct="0">
                <a:buSzPct val="120000"/>
                <a:defRPr sz="1400" b="1">
                  <a:solidFill>
                    <a:schemeClr val="folHlink"/>
                  </a:solidFill>
                  <a:latin typeface="Arial" pitchFamily="34" charset="0"/>
                  <a:ea typeface="MS PGothic" pitchFamily="34" charset="-128"/>
                </a:defRPr>
              </a:lvl4pPr>
              <a:lvl5pPr marL="2057400" indent="-228600" defTabSz="873125" eaLnBrk="0" hangingPunct="0">
                <a:buSzPct val="120000"/>
                <a:defRPr sz="1400" b="1">
                  <a:solidFill>
                    <a:schemeClr val="folHlink"/>
                  </a:solidFill>
                  <a:latin typeface="Arial" pitchFamily="34" charset="0"/>
                  <a:ea typeface="MS PGothic" pitchFamily="34" charset="-128"/>
                </a:defRPr>
              </a:lvl5pPr>
              <a:lvl6pPr marL="25146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a:buSzTx/>
                <a:defRPr/>
              </a:pPr>
              <a:r>
                <a:rPr lang="de-DE" altLang="th-TH" sz="1200" b="0">
                  <a:solidFill>
                    <a:schemeClr val="tx1"/>
                  </a:solidFill>
                </a:rPr>
                <a:t>Legend</a:t>
              </a:r>
            </a:p>
          </p:txBody>
        </p:sp>
        <p:sp>
          <p:nvSpPr>
            <p:cNvPr id="1044" name="Rectangle 948" hidden="1"/>
            <p:cNvSpPr>
              <a:spLocks noChangeArrowheads="1"/>
            </p:cNvSpPr>
            <p:nvPr userDrawn="1">
              <p:custDataLst>
                <p:tags r:id="rId26"/>
              </p:custDataLst>
            </p:nvPr>
          </p:nvSpPr>
          <p:spPr bwMode="gray">
            <a:xfrm>
              <a:off x="5192" y="796"/>
              <a:ext cx="321" cy="116"/>
            </a:xfrm>
            <a:prstGeom prst="rect">
              <a:avLst/>
            </a:prstGeom>
            <a:noFill/>
            <a:ln>
              <a:noFill/>
            </a:ln>
          </p:spPr>
          <p:txBody>
            <a:bodyPr wrap="none" lIns="0" tIns="0" rIns="0" bIns="0">
              <a:spAutoFit/>
            </a:bodyPr>
            <a:lstStyle>
              <a:lvl1pPr defTabSz="873125" eaLnBrk="0" hangingPunct="0">
                <a:buSzPct val="120000"/>
                <a:defRPr sz="1400" b="1">
                  <a:solidFill>
                    <a:schemeClr val="folHlink"/>
                  </a:solidFill>
                  <a:latin typeface="Arial" pitchFamily="34" charset="0"/>
                  <a:ea typeface="MS PGothic" pitchFamily="34" charset="-128"/>
                </a:defRPr>
              </a:lvl1pPr>
              <a:lvl2pPr marL="742950" indent="-285750" defTabSz="873125" eaLnBrk="0" hangingPunct="0">
                <a:buSzPct val="120000"/>
                <a:defRPr sz="1400" b="1">
                  <a:solidFill>
                    <a:schemeClr val="folHlink"/>
                  </a:solidFill>
                  <a:latin typeface="Arial" pitchFamily="34" charset="0"/>
                  <a:ea typeface="MS PGothic" pitchFamily="34" charset="-128"/>
                </a:defRPr>
              </a:lvl2pPr>
              <a:lvl3pPr marL="1143000" indent="-228600" defTabSz="873125" eaLnBrk="0" hangingPunct="0">
                <a:buSzPct val="120000"/>
                <a:defRPr sz="1400" b="1">
                  <a:solidFill>
                    <a:schemeClr val="folHlink"/>
                  </a:solidFill>
                  <a:latin typeface="Arial" pitchFamily="34" charset="0"/>
                  <a:ea typeface="MS PGothic" pitchFamily="34" charset="-128"/>
                </a:defRPr>
              </a:lvl3pPr>
              <a:lvl4pPr marL="1600200" indent="-228600" defTabSz="873125" eaLnBrk="0" hangingPunct="0">
                <a:buSzPct val="120000"/>
                <a:defRPr sz="1400" b="1">
                  <a:solidFill>
                    <a:schemeClr val="folHlink"/>
                  </a:solidFill>
                  <a:latin typeface="Arial" pitchFamily="34" charset="0"/>
                  <a:ea typeface="MS PGothic" pitchFamily="34" charset="-128"/>
                </a:defRPr>
              </a:lvl4pPr>
              <a:lvl5pPr marL="2057400" indent="-228600" defTabSz="873125" eaLnBrk="0" hangingPunct="0">
                <a:buSzPct val="120000"/>
                <a:defRPr sz="1400" b="1">
                  <a:solidFill>
                    <a:schemeClr val="folHlink"/>
                  </a:solidFill>
                  <a:latin typeface="Arial" pitchFamily="34" charset="0"/>
                  <a:ea typeface="MS PGothic" pitchFamily="34" charset="-128"/>
                </a:defRPr>
              </a:lvl5pPr>
              <a:lvl6pPr marL="25146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a:buSzTx/>
                <a:defRPr/>
              </a:pPr>
              <a:r>
                <a:rPr lang="de-DE" altLang="th-TH" sz="1200" b="0">
                  <a:solidFill>
                    <a:schemeClr val="tx1"/>
                  </a:solidFill>
                </a:rPr>
                <a:t>Legend</a:t>
              </a:r>
            </a:p>
          </p:txBody>
        </p:sp>
        <p:sp>
          <p:nvSpPr>
            <p:cNvPr id="1045" name="Rectangle 949" hidden="1"/>
            <p:cNvSpPr>
              <a:spLocks noChangeArrowheads="1"/>
            </p:cNvSpPr>
            <p:nvPr userDrawn="1">
              <p:custDataLst>
                <p:tags r:id="rId27"/>
              </p:custDataLst>
            </p:nvPr>
          </p:nvSpPr>
          <p:spPr bwMode="gray">
            <a:xfrm>
              <a:off x="5192" y="171"/>
              <a:ext cx="321" cy="116"/>
            </a:xfrm>
            <a:prstGeom prst="rect">
              <a:avLst/>
            </a:prstGeom>
            <a:noFill/>
            <a:ln>
              <a:noFill/>
            </a:ln>
          </p:spPr>
          <p:txBody>
            <a:bodyPr wrap="none" lIns="0" tIns="0" rIns="0" bIns="0">
              <a:spAutoFit/>
            </a:bodyPr>
            <a:lstStyle>
              <a:lvl1pPr defTabSz="873125" eaLnBrk="0" hangingPunct="0">
                <a:buSzPct val="120000"/>
                <a:defRPr sz="1400" b="1">
                  <a:solidFill>
                    <a:schemeClr val="folHlink"/>
                  </a:solidFill>
                  <a:latin typeface="Arial" pitchFamily="34" charset="0"/>
                  <a:ea typeface="MS PGothic" pitchFamily="34" charset="-128"/>
                </a:defRPr>
              </a:lvl1pPr>
              <a:lvl2pPr marL="742950" indent="-285750" defTabSz="873125" eaLnBrk="0" hangingPunct="0">
                <a:buSzPct val="120000"/>
                <a:defRPr sz="1400" b="1">
                  <a:solidFill>
                    <a:schemeClr val="folHlink"/>
                  </a:solidFill>
                  <a:latin typeface="Arial" pitchFamily="34" charset="0"/>
                  <a:ea typeface="MS PGothic" pitchFamily="34" charset="-128"/>
                </a:defRPr>
              </a:lvl2pPr>
              <a:lvl3pPr marL="1143000" indent="-228600" defTabSz="873125" eaLnBrk="0" hangingPunct="0">
                <a:buSzPct val="120000"/>
                <a:defRPr sz="1400" b="1">
                  <a:solidFill>
                    <a:schemeClr val="folHlink"/>
                  </a:solidFill>
                  <a:latin typeface="Arial" pitchFamily="34" charset="0"/>
                  <a:ea typeface="MS PGothic" pitchFamily="34" charset="-128"/>
                </a:defRPr>
              </a:lvl3pPr>
              <a:lvl4pPr marL="1600200" indent="-228600" defTabSz="873125" eaLnBrk="0" hangingPunct="0">
                <a:buSzPct val="120000"/>
                <a:defRPr sz="1400" b="1">
                  <a:solidFill>
                    <a:schemeClr val="folHlink"/>
                  </a:solidFill>
                  <a:latin typeface="Arial" pitchFamily="34" charset="0"/>
                  <a:ea typeface="MS PGothic" pitchFamily="34" charset="-128"/>
                </a:defRPr>
              </a:lvl4pPr>
              <a:lvl5pPr marL="2057400" indent="-228600" defTabSz="873125" eaLnBrk="0" hangingPunct="0">
                <a:buSzPct val="120000"/>
                <a:defRPr sz="1400" b="1">
                  <a:solidFill>
                    <a:schemeClr val="folHlink"/>
                  </a:solidFill>
                  <a:latin typeface="Arial" pitchFamily="34" charset="0"/>
                  <a:ea typeface="MS PGothic" pitchFamily="34" charset="-128"/>
                </a:defRPr>
              </a:lvl5pPr>
              <a:lvl6pPr marL="25146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a:buSzTx/>
                <a:defRPr/>
              </a:pPr>
              <a:r>
                <a:rPr lang="de-DE" altLang="th-TH" sz="1200" b="0">
                  <a:solidFill>
                    <a:schemeClr val="tx1"/>
                  </a:solidFill>
                </a:rPr>
                <a:t>Legend</a:t>
              </a:r>
            </a:p>
          </p:txBody>
        </p:sp>
        <p:sp>
          <p:nvSpPr>
            <p:cNvPr id="1046" name="Rectangle 950" hidden="1"/>
            <p:cNvSpPr>
              <a:spLocks noChangeArrowheads="1"/>
            </p:cNvSpPr>
            <p:nvPr userDrawn="1">
              <p:custDataLst>
                <p:tags r:id="rId28"/>
              </p:custDataLst>
            </p:nvPr>
          </p:nvSpPr>
          <p:spPr bwMode="gray">
            <a:xfrm>
              <a:off x="5192" y="327"/>
              <a:ext cx="321" cy="116"/>
            </a:xfrm>
            <a:prstGeom prst="rect">
              <a:avLst/>
            </a:prstGeom>
            <a:noFill/>
            <a:ln>
              <a:noFill/>
            </a:ln>
          </p:spPr>
          <p:txBody>
            <a:bodyPr wrap="none" lIns="0" tIns="0" rIns="0" bIns="0">
              <a:spAutoFit/>
            </a:bodyPr>
            <a:lstStyle>
              <a:lvl1pPr defTabSz="873125" eaLnBrk="0" hangingPunct="0">
                <a:buSzPct val="120000"/>
                <a:defRPr sz="1400" b="1">
                  <a:solidFill>
                    <a:schemeClr val="folHlink"/>
                  </a:solidFill>
                  <a:latin typeface="Arial" pitchFamily="34" charset="0"/>
                  <a:ea typeface="MS PGothic" pitchFamily="34" charset="-128"/>
                </a:defRPr>
              </a:lvl1pPr>
              <a:lvl2pPr marL="742950" indent="-285750" defTabSz="873125" eaLnBrk="0" hangingPunct="0">
                <a:buSzPct val="120000"/>
                <a:defRPr sz="1400" b="1">
                  <a:solidFill>
                    <a:schemeClr val="folHlink"/>
                  </a:solidFill>
                  <a:latin typeface="Arial" pitchFamily="34" charset="0"/>
                  <a:ea typeface="MS PGothic" pitchFamily="34" charset="-128"/>
                </a:defRPr>
              </a:lvl2pPr>
              <a:lvl3pPr marL="1143000" indent="-228600" defTabSz="873125" eaLnBrk="0" hangingPunct="0">
                <a:buSzPct val="120000"/>
                <a:defRPr sz="1400" b="1">
                  <a:solidFill>
                    <a:schemeClr val="folHlink"/>
                  </a:solidFill>
                  <a:latin typeface="Arial" pitchFamily="34" charset="0"/>
                  <a:ea typeface="MS PGothic" pitchFamily="34" charset="-128"/>
                </a:defRPr>
              </a:lvl3pPr>
              <a:lvl4pPr marL="1600200" indent="-228600" defTabSz="873125" eaLnBrk="0" hangingPunct="0">
                <a:buSzPct val="120000"/>
                <a:defRPr sz="1400" b="1">
                  <a:solidFill>
                    <a:schemeClr val="folHlink"/>
                  </a:solidFill>
                  <a:latin typeface="Arial" pitchFamily="34" charset="0"/>
                  <a:ea typeface="MS PGothic" pitchFamily="34" charset="-128"/>
                </a:defRPr>
              </a:lvl4pPr>
              <a:lvl5pPr marL="2057400" indent="-228600" defTabSz="873125" eaLnBrk="0" hangingPunct="0">
                <a:buSzPct val="120000"/>
                <a:defRPr sz="1400" b="1">
                  <a:solidFill>
                    <a:schemeClr val="folHlink"/>
                  </a:solidFill>
                  <a:latin typeface="Arial" pitchFamily="34" charset="0"/>
                  <a:ea typeface="MS PGothic" pitchFamily="34" charset="-128"/>
                </a:defRPr>
              </a:lvl5pPr>
              <a:lvl6pPr marL="25146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6pPr>
              <a:lvl7pPr marL="29718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7pPr>
              <a:lvl8pPr marL="34290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8pPr>
              <a:lvl9pPr marL="3886200" indent="-228600" defTabSz="873125" eaLnBrk="0" fontAlgn="base" hangingPunct="0">
                <a:spcBef>
                  <a:spcPct val="0"/>
                </a:spcBef>
                <a:spcAft>
                  <a:spcPct val="0"/>
                </a:spcAft>
                <a:buSzPct val="120000"/>
                <a:defRPr sz="1400" b="1">
                  <a:solidFill>
                    <a:schemeClr val="folHlink"/>
                  </a:solidFill>
                  <a:latin typeface="Arial" pitchFamily="34" charset="0"/>
                  <a:ea typeface="MS PGothic" pitchFamily="34" charset="-128"/>
                </a:defRPr>
              </a:lvl9pPr>
            </a:lstStyle>
            <a:p>
              <a:pPr>
                <a:buSzTx/>
                <a:defRPr/>
              </a:pPr>
              <a:r>
                <a:rPr lang="de-DE" altLang="th-TH" sz="1200" b="0">
                  <a:solidFill>
                    <a:schemeClr val="tx1"/>
                  </a:solidFill>
                </a:rPr>
                <a:t>Legend</a:t>
              </a:r>
            </a:p>
          </p:txBody>
        </p:sp>
      </p:grpSp>
    </p:spTree>
  </p:cSld>
  <p:clrMap bg1="lt1" tx1="dk1" bg2="lt2" tx2="dk2" accent1="accent1" accent2="accent2" accent3="accent3" accent4="accent4" accent5="accent5" accent6="accent6" hlink="hlink" folHlink="folHlink"/>
  <p:sldLayoutIdLst>
    <p:sldLayoutId id="2147488675" r:id="rId1"/>
    <p:sldLayoutId id="2147488665" r:id="rId2"/>
    <p:sldLayoutId id="2147488666" r:id="rId3"/>
    <p:sldLayoutId id="2147488667" r:id="rId4"/>
    <p:sldLayoutId id="2147488668" r:id="rId5"/>
    <p:sldLayoutId id="2147488669" r:id="rId6"/>
    <p:sldLayoutId id="2147488670" r:id="rId7"/>
    <p:sldLayoutId id="2147488671" r:id="rId8"/>
    <p:sldLayoutId id="2147488672" r:id="rId9"/>
    <p:sldLayoutId id="2147488673" r:id="rId10"/>
    <p:sldLayoutId id="2147488674" r:id="rId11"/>
  </p:sldLayoutIdLst>
  <p:hf hdr="0" ftr="0" dt="0"/>
  <p:txStyles>
    <p:titleStyle>
      <a:lvl1pPr algn="l" defTabSz="890588" rtl="0" eaLnBrk="0" fontAlgn="base" hangingPunct="0">
        <a:spcBef>
          <a:spcPct val="0"/>
        </a:spcBef>
        <a:spcAft>
          <a:spcPct val="0"/>
        </a:spcAft>
        <a:tabLst>
          <a:tab pos="385763" algn="l"/>
        </a:tabLst>
        <a:defRPr sz="1900" b="1">
          <a:solidFill>
            <a:schemeClr val="tx2"/>
          </a:solidFill>
          <a:latin typeface="+mj-lt"/>
          <a:ea typeface="MS PGothic" pitchFamily="34" charset="-128"/>
          <a:cs typeface="ＭＳ Ｐゴシック" pitchFamily="-110" charset="-128"/>
        </a:defRPr>
      </a:lvl1pPr>
      <a:lvl2pPr algn="l" defTabSz="890588" rtl="0" eaLnBrk="0" fontAlgn="base" hangingPunct="0">
        <a:spcBef>
          <a:spcPct val="0"/>
        </a:spcBef>
        <a:spcAft>
          <a:spcPct val="0"/>
        </a:spcAft>
        <a:tabLst>
          <a:tab pos="385763" algn="l"/>
        </a:tabLst>
        <a:defRPr sz="1900" b="1">
          <a:solidFill>
            <a:schemeClr val="tx2"/>
          </a:solidFill>
          <a:latin typeface="Arial" pitchFamily="-110" charset="0"/>
          <a:ea typeface="MS PGothic" pitchFamily="34" charset="-128"/>
          <a:cs typeface="ＭＳ Ｐゴシック" pitchFamily="-110" charset="-128"/>
        </a:defRPr>
      </a:lvl2pPr>
      <a:lvl3pPr algn="l" defTabSz="890588" rtl="0" eaLnBrk="0" fontAlgn="base" hangingPunct="0">
        <a:spcBef>
          <a:spcPct val="0"/>
        </a:spcBef>
        <a:spcAft>
          <a:spcPct val="0"/>
        </a:spcAft>
        <a:tabLst>
          <a:tab pos="385763" algn="l"/>
        </a:tabLst>
        <a:defRPr sz="1900" b="1">
          <a:solidFill>
            <a:schemeClr val="tx2"/>
          </a:solidFill>
          <a:latin typeface="Arial" pitchFamily="-110" charset="0"/>
          <a:ea typeface="MS PGothic" pitchFamily="34" charset="-128"/>
          <a:cs typeface="ＭＳ Ｐゴシック" pitchFamily="-110" charset="-128"/>
        </a:defRPr>
      </a:lvl3pPr>
      <a:lvl4pPr algn="l" defTabSz="890588" rtl="0" eaLnBrk="0" fontAlgn="base" hangingPunct="0">
        <a:spcBef>
          <a:spcPct val="0"/>
        </a:spcBef>
        <a:spcAft>
          <a:spcPct val="0"/>
        </a:spcAft>
        <a:tabLst>
          <a:tab pos="385763" algn="l"/>
        </a:tabLst>
        <a:defRPr sz="1900" b="1">
          <a:solidFill>
            <a:schemeClr val="tx2"/>
          </a:solidFill>
          <a:latin typeface="Arial" pitchFamily="-110" charset="0"/>
          <a:ea typeface="MS PGothic" pitchFamily="34" charset="-128"/>
          <a:cs typeface="ＭＳ Ｐゴシック" pitchFamily="-110" charset="-128"/>
        </a:defRPr>
      </a:lvl4pPr>
      <a:lvl5pPr algn="l" defTabSz="890588" rtl="0" eaLnBrk="0" fontAlgn="base" hangingPunct="0">
        <a:spcBef>
          <a:spcPct val="0"/>
        </a:spcBef>
        <a:spcAft>
          <a:spcPct val="0"/>
        </a:spcAft>
        <a:tabLst>
          <a:tab pos="385763" algn="l"/>
        </a:tabLst>
        <a:defRPr sz="1900" b="1">
          <a:solidFill>
            <a:schemeClr val="tx2"/>
          </a:solidFill>
          <a:latin typeface="Arial" pitchFamily="-110" charset="0"/>
          <a:ea typeface="MS PGothic" pitchFamily="34" charset="-128"/>
          <a:cs typeface="ＭＳ Ｐゴシック" pitchFamily="-110" charset="-128"/>
        </a:defRPr>
      </a:lvl5pPr>
      <a:lvl6pPr marL="456955" algn="l" defTabSz="894875" rtl="0" fontAlgn="base">
        <a:spcBef>
          <a:spcPct val="0"/>
        </a:spcBef>
        <a:spcAft>
          <a:spcPct val="0"/>
        </a:spcAft>
        <a:tabLst>
          <a:tab pos="390318" algn="l"/>
        </a:tabLst>
        <a:defRPr sz="1900" b="1">
          <a:solidFill>
            <a:schemeClr val="tx2"/>
          </a:solidFill>
          <a:latin typeface="Arial" pitchFamily="-110" charset="0"/>
        </a:defRPr>
      </a:lvl6pPr>
      <a:lvl7pPr marL="913915" algn="l" defTabSz="894875" rtl="0" fontAlgn="base">
        <a:spcBef>
          <a:spcPct val="0"/>
        </a:spcBef>
        <a:spcAft>
          <a:spcPct val="0"/>
        </a:spcAft>
        <a:tabLst>
          <a:tab pos="390318" algn="l"/>
        </a:tabLst>
        <a:defRPr sz="1900" b="1">
          <a:solidFill>
            <a:schemeClr val="tx2"/>
          </a:solidFill>
          <a:latin typeface="Arial" pitchFamily="-110" charset="0"/>
        </a:defRPr>
      </a:lvl7pPr>
      <a:lvl8pPr marL="1370874" algn="l" defTabSz="894875" rtl="0" fontAlgn="base">
        <a:spcBef>
          <a:spcPct val="0"/>
        </a:spcBef>
        <a:spcAft>
          <a:spcPct val="0"/>
        </a:spcAft>
        <a:tabLst>
          <a:tab pos="390318" algn="l"/>
        </a:tabLst>
        <a:defRPr sz="1900" b="1">
          <a:solidFill>
            <a:schemeClr val="tx2"/>
          </a:solidFill>
          <a:latin typeface="Arial" pitchFamily="-110" charset="0"/>
        </a:defRPr>
      </a:lvl8pPr>
      <a:lvl9pPr marL="1827831" algn="l" defTabSz="894875" rtl="0" fontAlgn="base">
        <a:spcBef>
          <a:spcPct val="0"/>
        </a:spcBef>
        <a:spcAft>
          <a:spcPct val="0"/>
        </a:spcAft>
        <a:tabLst>
          <a:tab pos="390318" algn="l"/>
        </a:tabLst>
        <a:defRPr sz="1900" b="1">
          <a:solidFill>
            <a:schemeClr val="tx2"/>
          </a:solidFill>
          <a:latin typeface="Arial" pitchFamily="-110" charset="0"/>
        </a:defRPr>
      </a:lvl9pPr>
    </p:titleStyle>
    <p:bodyStyle>
      <a:lvl1pPr marL="338138" indent="-338138" algn="l" defTabSz="890588" rtl="0" eaLnBrk="0" fontAlgn="base" hangingPunct="0">
        <a:spcBef>
          <a:spcPct val="0"/>
        </a:spcBef>
        <a:spcAft>
          <a:spcPct val="0"/>
        </a:spcAft>
        <a:buSzPct val="120000"/>
        <a:buChar char="•"/>
        <a:defRPr sz="1600">
          <a:solidFill>
            <a:schemeClr val="tx1"/>
          </a:solidFill>
          <a:latin typeface="+mn-lt"/>
          <a:ea typeface="MS PGothic" pitchFamily="34" charset="-128"/>
          <a:cs typeface="ＭＳ Ｐゴシック" pitchFamily="-110" charset="-128"/>
        </a:defRPr>
      </a:lvl1pPr>
      <a:lvl2pPr marL="139700" indent="-138113" algn="l" defTabSz="890588" rtl="0" eaLnBrk="0" fontAlgn="base" hangingPunct="0">
        <a:spcBef>
          <a:spcPct val="0"/>
        </a:spcBef>
        <a:spcAft>
          <a:spcPct val="0"/>
        </a:spcAft>
        <a:buSzPct val="120000"/>
        <a:buChar char="•"/>
        <a:defRPr sz="1600">
          <a:solidFill>
            <a:schemeClr val="tx1"/>
          </a:solidFill>
          <a:latin typeface="+mn-lt"/>
          <a:ea typeface="MS PGothic" pitchFamily="34" charset="-128"/>
        </a:defRPr>
      </a:lvl2pPr>
      <a:lvl3pPr marL="290513" indent="-144463" algn="l" defTabSz="890588" rtl="0" eaLnBrk="0" fontAlgn="base" hangingPunct="0">
        <a:spcBef>
          <a:spcPct val="0"/>
        </a:spcBef>
        <a:spcAft>
          <a:spcPct val="0"/>
        </a:spcAft>
        <a:buChar char="–"/>
        <a:defRPr sz="1600">
          <a:solidFill>
            <a:schemeClr val="tx1"/>
          </a:solidFill>
          <a:latin typeface="+mn-lt"/>
          <a:ea typeface="MS PGothic" pitchFamily="34" charset="-128"/>
        </a:defRPr>
      </a:lvl3pPr>
      <a:lvl4pPr marL="427038" indent="-130175" algn="l" defTabSz="890588" rtl="0" eaLnBrk="0" fontAlgn="base" hangingPunct="0">
        <a:spcBef>
          <a:spcPct val="0"/>
        </a:spcBef>
        <a:spcAft>
          <a:spcPct val="0"/>
        </a:spcAft>
        <a:buSzPct val="89000"/>
        <a:buChar char="•"/>
        <a:defRPr sz="1600">
          <a:solidFill>
            <a:schemeClr val="tx1"/>
          </a:solidFill>
          <a:latin typeface="+mn-lt"/>
          <a:ea typeface="MS PGothic" pitchFamily="34" charset="-128"/>
        </a:defRPr>
      </a:lvl4pPr>
      <a:lvl5pPr marL="577850" indent="-144463" algn="l" defTabSz="890588" rtl="0" eaLnBrk="0" fontAlgn="base" hangingPunct="0">
        <a:spcBef>
          <a:spcPct val="0"/>
        </a:spcBef>
        <a:spcAft>
          <a:spcPct val="0"/>
        </a:spcAft>
        <a:buSzPct val="75000"/>
        <a:buChar char="–"/>
        <a:defRPr sz="1600">
          <a:solidFill>
            <a:schemeClr val="tx1"/>
          </a:solidFill>
          <a:latin typeface="+mn-lt"/>
          <a:ea typeface="MS PGothic" pitchFamily="34" charset="-128"/>
        </a:defRPr>
      </a:lvl5pPr>
      <a:lvl6pPr marL="1039263" indent="-149146" algn="l" defTabSz="894875" rtl="0" fontAlgn="base">
        <a:spcBef>
          <a:spcPct val="0"/>
        </a:spcBef>
        <a:spcAft>
          <a:spcPct val="0"/>
        </a:spcAft>
        <a:buSzPct val="75000"/>
        <a:buChar char="–"/>
        <a:defRPr sz="1600">
          <a:solidFill>
            <a:schemeClr val="tx1"/>
          </a:solidFill>
          <a:latin typeface="+mn-lt"/>
          <a:ea typeface="ＭＳ Ｐゴシック" pitchFamily="-110" charset="-128"/>
        </a:defRPr>
      </a:lvl6pPr>
      <a:lvl7pPr marL="1496219" indent="-149146" algn="l" defTabSz="894875" rtl="0" fontAlgn="base">
        <a:spcBef>
          <a:spcPct val="0"/>
        </a:spcBef>
        <a:spcAft>
          <a:spcPct val="0"/>
        </a:spcAft>
        <a:buSzPct val="75000"/>
        <a:buChar char="–"/>
        <a:defRPr sz="1600">
          <a:solidFill>
            <a:schemeClr val="tx1"/>
          </a:solidFill>
          <a:latin typeface="+mn-lt"/>
          <a:ea typeface="ＭＳ Ｐゴシック" pitchFamily="-110" charset="-128"/>
        </a:defRPr>
      </a:lvl7pPr>
      <a:lvl8pPr marL="1953178" indent="-149146" algn="l" defTabSz="894875" rtl="0" fontAlgn="base">
        <a:spcBef>
          <a:spcPct val="0"/>
        </a:spcBef>
        <a:spcAft>
          <a:spcPct val="0"/>
        </a:spcAft>
        <a:buSzPct val="75000"/>
        <a:buChar char="–"/>
        <a:defRPr sz="1600">
          <a:solidFill>
            <a:schemeClr val="tx1"/>
          </a:solidFill>
          <a:latin typeface="+mn-lt"/>
          <a:ea typeface="ＭＳ Ｐゴシック" pitchFamily="-110" charset="-128"/>
        </a:defRPr>
      </a:lvl8pPr>
      <a:lvl9pPr marL="2410136" indent="-149146" algn="l" defTabSz="894875" rtl="0" fontAlgn="base">
        <a:spcBef>
          <a:spcPct val="0"/>
        </a:spcBef>
        <a:spcAft>
          <a:spcPct val="0"/>
        </a:spcAft>
        <a:buSzPct val="75000"/>
        <a:buChar char="–"/>
        <a:defRPr sz="1600">
          <a:solidFill>
            <a:schemeClr val="tx1"/>
          </a:solidFill>
          <a:latin typeface="+mn-lt"/>
          <a:ea typeface="ＭＳ Ｐゴシック" pitchFamily="-110" charset="-128"/>
        </a:defRPr>
      </a:lvl9pPr>
    </p:bodyStyle>
    <p:otherStyle>
      <a:defPPr>
        <a:defRPr lang="de-DE"/>
      </a:defPPr>
      <a:lvl1pPr marL="0" algn="l" defTabSz="456955" rtl="0" eaLnBrk="1" latinLnBrk="0" hangingPunct="1">
        <a:defRPr sz="1800" kern="1200">
          <a:solidFill>
            <a:schemeClr val="tx1"/>
          </a:solidFill>
          <a:latin typeface="+mn-lt"/>
          <a:ea typeface="+mn-ea"/>
          <a:cs typeface="+mn-cs"/>
        </a:defRPr>
      </a:lvl1pPr>
      <a:lvl2pPr marL="456955" algn="l" defTabSz="456955" rtl="0" eaLnBrk="1" latinLnBrk="0" hangingPunct="1">
        <a:defRPr sz="1800" kern="1200">
          <a:solidFill>
            <a:schemeClr val="tx1"/>
          </a:solidFill>
          <a:latin typeface="+mn-lt"/>
          <a:ea typeface="+mn-ea"/>
          <a:cs typeface="+mn-cs"/>
        </a:defRPr>
      </a:lvl2pPr>
      <a:lvl3pPr marL="913915" algn="l" defTabSz="456955" rtl="0" eaLnBrk="1" latinLnBrk="0" hangingPunct="1">
        <a:defRPr sz="1800" kern="1200">
          <a:solidFill>
            <a:schemeClr val="tx1"/>
          </a:solidFill>
          <a:latin typeface="+mn-lt"/>
          <a:ea typeface="+mn-ea"/>
          <a:cs typeface="+mn-cs"/>
        </a:defRPr>
      </a:lvl3pPr>
      <a:lvl4pPr marL="1370874" algn="l" defTabSz="456955" rtl="0" eaLnBrk="1" latinLnBrk="0" hangingPunct="1">
        <a:defRPr sz="1800" kern="1200">
          <a:solidFill>
            <a:schemeClr val="tx1"/>
          </a:solidFill>
          <a:latin typeface="+mn-lt"/>
          <a:ea typeface="+mn-ea"/>
          <a:cs typeface="+mn-cs"/>
        </a:defRPr>
      </a:lvl4pPr>
      <a:lvl5pPr marL="1827831" algn="l" defTabSz="456955" rtl="0" eaLnBrk="1" latinLnBrk="0" hangingPunct="1">
        <a:defRPr sz="1800" kern="1200">
          <a:solidFill>
            <a:schemeClr val="tx1"/>
          </a:solidFill>
          <a:latin typeface="+mn-lt"/>
          <a:ea typeface="+mn-ea"/>
          <a:cs typeface="+mn-cs"/>
        </a:defRPr>
      </a:lvl5pPr>
      <a:lvl6pPr marL="2284790" algn="l" defTabSz="456955" rtl="0" eaLnBrk="1" latinLnBrk="0" hangingPunct="1">
        <a:defRPr sz="1800" kern="1200">
          <a:solidFill>
            <a:schemeClr val="tx1"/>
          </a:solidFill>
          <a:latin typeface="+mn-lt"/>
          <a:ea typeface="+mn-ea"/>
          <a:cs typeface="+mn-cs"/>
        </a:defRPr>
      </a:lvl6pPr>
      <a:lvl7pPr marL="2741745" algn="l" defTabSz="456955" rtl="0" eaLnBrk="1" latinLnBrk="0" hangingPunct="1">
        <a:defRPr sz="1800" kern="1200">
          <a:solidFill>
            <a:schemeClr val="tx1"/>
          </a:solidFill>
          <a:latin typeface="+mn-lt"/>
          <a:ea typeface="+mn-ea"/>
          <a:cs typeface="+mn-cs"/>
        </a:defRPr>
      </a:lvl7pPr>
      <a:lvl8pPr marL="3198703" algn="l" defTabSz="456955" rtl="0" eaLnBrk="1" latinLnBrk="0" hangingPunct="1">
        <a:defRPr sz="1800" kern="1200">
          <a:solidFill>
            <a:schemeClr val="tx1"/>
          </a:solidFill>
          <a:latin typeface="+mn-lt"/>
          <a:ea typeface="+mn-ea"/>
          <a:cs typeface="+mn-cs"/>
        </a:defRPr>
      </a:lvl8pPr>
      <a:lvl9pPr marL="3655663" algn="l" defTabSz="4569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15950" y="357188"/>
            <a:ext cx="7729538"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th-TH" smtClean="0"/>
              <a:t>Click to edit Master title style</a:t>
            </a:r>
            <a:endParaRPr lang="th-TH" altLang="th-TH" smtClean="0"/>
          </a:p>
        </p:txBody>
      </p:sp>
      <p:sp>
        <p:nvSpPr>
          <p:cNvPr id="2051" name="Text Placeholder 2"/>
          <p:cNvSpPr>
            <a:spLocks noGrp="1"/>
          </p:cNvSpPr>
          <p:nvPr>
            <p:ph type="body" idx="1"/>
          </p:nvPr>
        </p:nvSpPr>
        <p:spPr bwMode="auto">
          <a:xfrm>
            <a:off x="615950" y="1789113"/>
            <a:ext cx="7729538" cy="426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th-TH" smtClean="0"/>
              <a:t>Click to edit Master text styles</a:t>
            </a:r>
          </a:p>
          <a:p>
            <a:pPr lvl="1"/>
            <a:r>
              <a:rPr lang="en-US" altLang="th-TH" smtClean="0"/>
              <a:t>Second level</a:t>
            </a:r>
          </a:p>
          <a:p>
            <a:pPr lvl="2"/>
            <a:r>
              <a:rPr lang="en-US" altLang="th-TH" smtClean="0"/>
              <a:t>Third level</a:t>
            </a:r>
          </a:p>
          <a:p>
            <a:pPr lvl="3"/>
            <a:r>
              <a:rPr lang="en-US" altLang="th-TH" smtClean="0"/>
              <a:t>Fourth level</a:t>
            </a:r>
          </a:p>
          <a:p>
            <a:pPr lvl="4"/>
            <a:r>
              <a:rPr lang="en-US" altLang="th-TH" smtClean="0"/>
              <a:t>Fifth level</a:t>
            </a:r>
            <a:endParaRPr lang="th-TH" altLang="th-TH" smtClean="0"/>
          </a:p>
        </p:txBody>
      </p:sp>
      <p:sp>
        <p:nvSpPr>
          <p:cNvPr id="4" name="Date Placeholder 3"/>
          <p:cNvSpPr>
            <a:spLocks noGrp="1"/>
          </p:cNvSpPr>
          <p:nvPr>
            <p:ph type="dt" sz="half" idx="2"/>
          </p:nvPr>
        </p:nvSpPr>
        <p:spPr>
          <a:xfrm>
            <a:off x="615950" y="6229350"/>
            <a:ext cx="2016125" cy="358775"/>
          </a:xfrm>
          <a:prstGeom prst="rect">
            <a:avLst/>
          </a:prstGeom>
        </p:spPr>
        <p:txBody>
          <a:bodyPr vert="horz" lIns="91440" tIns="45720" rIns="91440" bIns="45720" rtlCol="0" anchor="ctr"/>
          <a:lstStyle>
            <a:lvl1pPr algn="l" eaLnBrk="1" fontAlgn="auto" hangingPunct="1">
              <a:spcBef>
                <a:spcPts val="0"/>
              </a:spcBef>
              <a:spcAft>
                <a:spcPts val="0"/>
              </a:spcAft>
              <a:defRPr sz="882" b="0">
                <a:solidFill>
                  <a:prstClr val="black">
                    <a:tint val="75000"/>
                  </a:prstClr>
                </a:solidFill>
                <a:latin typeface="Calibri" panose="020F0502020204030204"/>
                <a:cs typeface="Cordia New" panose="020B0304020202020204" pitchFamily="34" charset="-34"/>
              </a:defRPr>
            </a:lvl1pPr>
          </a:lstStyle>
          <a:p>
            <a:pPr>
              <a:defRPr/>
            </a:pPr>
            <a:fld id="{E3D20580-4922-4418-9C38-E6FEBE36B464}" type="datetimeFigureOut">
              <a:rPr lang="th-TH"/>
              <a:pPr>
                <a:defRPr/>
              </a:pPr>
              <a:t>03/04/63</a:t>
            </a:fld>
            <a:endParaRPr lang="th-TH"/>
          </a:p>
        </p:txBody>
      </p:sp>
      <p:sp>
        <p:nvSpPr>
          <p:cNvPr id="5" name="Footer Placeholder 4"/>
          <p:cNvSpPr>
            <a:spLocks noGrp="1"/>
          </p:cNvSpPr>
          <p:nvPr>
            <p:ph type="ftr" sz="quarter" idx="3"/>
          </p:nvPr>
        </p:nvSpPr>
        <p:spPr>
          <a:xfrm>
            <a:off x="2968625" y="6229350"/>
            <a:ext cx="3024188" cy="358775"/>
          </a:xfrm>
          <a:prstGeom prst="rect">
            <a:avLst/>
          </a:prstGeom>
        </p:spPr>
        <p:txBody>
          <a:bodyPr vert="horz" lIns="91440" tIns="45720" rIns="91440" bIns="45720" rtlCol="0" anchor="ctr"/>
          <a:lstStyle>
            <a:lvl1pPr algn="ctr" eaLnBrk="1" fontAlgn="auto" hangingPunct="1">
              <a:spcBef>
                <a:spcPts val="0"/>
              </a:spcBef>
              <a:spcAft>
                <a:spcPts val="0"/>
              </a:spcAft>
              <a:defRPr sz="882" b="0">
                <a:solidFill>
                  <a:prstClr val="black">
                    <a:tint val="75000"/>
                  </a:prstClr>
                </a:solidFill>
                <a:latin typeface="Calibri" panose="020F0502020204030204"/>
                <a:cs typeface="Cordia New" panose="020B0304020202020204" pitchFamily="34" charset="-34"/>
              </a:defRPr>
            </a:lvl1pPr>
          </a:lstStyle>
          <a:p>
            <a:pPr>
              <a:defRPr/>
            </a:pPr>
            <a:endParaRPr lang="th-TH"/>
          </a:p>
        </p:txBody>
      </p:sp>
      <p:sp>
        <p:nvSpPr>
          <p:cNvPr id="6" name="Slide Number Placeholder 5"/>
          <p:cNvSpPr>
            <a:spLocks noGrp="1"/>
          </p:cNvSpPr>
          <p:nvPr>
            <p:ph type="sldNum" sz="quarter" idx="4"/>
          </p:nvPr>
        </p:nvSpPr>
        <p:spPr>
          <a:xfrm>
            <a:off x="6329363" y="6229350"/>
            <a:ext cx="2016125" cy="3587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b="0">
                <a:solidFill>
                  <a:srgbClr val="898989"/>
                </a:solidFill>
                <a:latin typeface="Calibri" panose="020F0502020204030204" pitchFamily="34" charset="0"/>
                <a:cs typeface="Cordia New" panose="020B0304020202020204" pitchFamily="34" charset="-34"/>
              </a:defRPr>
            </a:lvl1pPr>
          </a:lstStyle>
          <a:p>
            <a:pPr>
              <a:defRPr/>
            </a:pPr>
            <a:fld id="{45FC4DB8-6082-4AFA-B0EE-7A58F76507F5}" type="slidenum">
              <a:rPr lang="th-TH" altLang="th-TH"/>
              <a:pPr>
                <a:defRPr/>
              </a:pPr>
              <a:t>‹#›</a:t>
            </a:fld>
            <a:endParaRPr lang="th-TH" altLang="th-TH"/>
          </a:p>
        </p:txBody>
      </p:sp>
    </p:spTree>
  </p:cSld>
  <p:clrMap bg1="lt1" tx1="dk1" bg2="lt2" tx2="dk2" accent1="accent1" accent2="accent2" accent3="accent3" accent4="accent4" accent5="accent5" accent6="accent6" hlink="hlink" folHlink="folHlink"/>
  <p:sldLayoutIdLst>
    <p:sldLayoutId id="2147488676" r:id="rId1"/>
    <p:sldLayoutId id="2147488677" r:id="rId2"/>
    <p:sldLayoutId id="2147488678" r:id="rId3"/>
    <p:sldLayoutId id="2147488679" r:id="rId4"/>
    <p:sldLayoutId id="2147488680" r:id="rId5"/>
    <p:sldLayoutId id="2147488681" r:id="rId6"/>
    <p:sldLayoutId id="2147488682" r:id="rId7"/>
    <p:sldLayoutId id="2147488683" r:id="rId8"/>
    <p:sldLayoutId id="2147488684" r:id="rId9"/>
    <p:sldLayoutId id="2147488685" r:id="rId10"/>
    <p:sldLayoutId id="2147488686" r:id="rId11"/>
  </p:sldLayoutIdLst>
  <p:txStyles>
    <p:titleStyle>
      <a:lvl1pPr algn="l" defTabSz="671513" rtl="0" eaLnBrk="0" fontAlgn="base" hangingPunct="0">
        <a:lnSpc>
          <a:spcPct val="90000"/>
        </a:lnSpc>
        <a:spcBef>
          <a:spcPct val="0"/>
        </a:spcBef>
        <a:spcAft>
          <a:spcPct val="0"/>
        </a:spcAft>
        <a:defRPr sz="3200" kern="1200">
          <a:solidFill>
            <a:schemeClr val="tx1"/>
          </a:solidFill>
          <a:latin typeface="+mj-lt"/>
          <a:ea typeface="+mj-ea"/>
          <a:cs typeface="+mj-cs"/>
        </a:defRPr>
      </a:lvl1pPr>
      <a:lvl2pPr algn="l" defTabSz="671513" rtl="0" eaLnBrk="0" fontAlgn="base" hangingPunct="0">
        <a:lnSpc>
          <a:spcPct val="90000"/>
        </a:lnSpc>
        <a:spcBef>
          <a:spcPct val="0"/>
        </a:spcBef>
        <a:spcAft>
          <a:spcPct val="0"/>
        </a:spcAft>
        <a:defRPr sz="3200">
          <a:solidFill>
            <a:schemeClr val="tx1"/>
          </a:solidFill>
          <a:latin typeface="Calibri Light" panose="020F0302020204030204" pitchFamily="34" charset="0"/>
        </a:defRPr>
      </a:lvl2pPr>
      <a:lvl3pPr algn="l" defTabSz="671513" rtl="0" eaLnBrk="0" fontAlgn="base" hangingPunct="0">
        <a:lnSpc>
          <a:spcPct val="90000"/>
        </a:lnSpc>
        <a:spcBef>
          <a:spcPct val="0"/>
        </a:spcBef>
        <a:spcAft>
          <a:spcPct val="0"/>
        </a:spcAft>
        <a:defRPr sz="3200">
          <a:solidFill>
            <a:schemeClr val="tx1"/>
          </a:solidFill>
          <a:latin typeface="Calibri Light" panose="020F0302020204030204" pitchFamily="34" charset="0"/>
        </a:defRPr>
      </a:lvl3pPr>
      <a:lvl4pPr algn="l" defTabSz="671513" rtl="0" eaLnBrk="0" fontAlgn="base" hangingPunct="0">
        <a:lnSpc>
          <a:spcPct val="90000"/>
        </a:lnSpc>
        <a:spcBef>
          <a:spcPct val="0"/>
        </a:spcBef>
        <a:spcAft>
          <a:spcPct val="0"/>
        </a:spcAft>
        <a:defRPr sz="3200">
          <a:solidFill>
            <a:schemeClr val="tx1"/>
          </a:solidFill>
          <a:latin typeface="Calibri Light" panose="020F0302020204030204" pitchFamily="34" charset="0"/>
        </a:defRPr>
      </a:lvl4pPr>
      <a:lvl5pPr algn="l" defTabSz="671513" rtl="0" eaLnBrk="0" fontAlgn="base" hangingPunct="0">
        <a:lnSpc>
          <a:spcPct val="90000"/>
        </a:lnSpc>
        <a:spcBef>
          <a:spcPct val="0"/>
        </a:spcBef>
        <a:spcAft>
          <a:spcPct val="0"/>
        </a:spcAft>
        <a:defRPr sz="3200">
          <a:solidFill>
            <a:schemeClr val="tx1"/>
          </a:solidFill>
          <a:latin typeface="Calibri Light" panose="020F0302020204030204" pitchFamily="34" charset="0"/>
        </a:defRPr>
      </a:lvl5pPr>
      <a:lvl6pPr marL="457200" algn="l" defTabSz="671513" rtl="0" fontAlgn="base">
        <a:lnSpc>
          <a:spcPct val="90000"/>
        </a:lnSpc>
        <a:spcBef>
          <a:spcPct val="0"/>
        </a:spcBef>
        <a:spcAft>
          <a:spcPct val="0"/>
        </a:spcAft>
        <a:defRPr sz="3200">
          <a:solidFill>
            <a:schemeClr val="tx1"/>
          </a:solidFill>
          <a:latin typeface="Calibri Light" panose="020F0302020204030204" pitchFamily="34" charset="0"/>
        </a:defRPr>
      </a:lvl6pPr>
      <a:lvl7pPr marL="914400" algn="l" defTabSz="671513" rtl="0" fontAlgn="base">
        <a:lnSpc>
          <a:spcPct val="90000"/>
        </a:lnSpc>
        <a:spcBef>
          <a:spcPct val="0"/>
        </a:spcBef>
        <a:spcAft>
          <a:spcPct val="0"/>
        </a:spcAft>
        <a:defRPr sz="3200">
          <a:solidFill>
            <a:schemeClr val="tx1"/>
          </a:solidFill>
          <a:latin typeface="Calibri Light" panose="020F0302020204030204" pitchFamily="34" charset="0"/>
        </a:defRPr>
      </a:lvl7pPr>
      <a:lvl8pPr marL="1371600" algn="l" defTabSz="671513" rtl="0" fontAlgn="base">
        <a:lnSpc>
          <a:spcPct val="90000"/>
        </a:lnSpc>
        <a:spcBef>
          <a:spcPct val="0"/>
        </a:spcBef>
        <a:spcAft>
          <a:spcPct val="0"/>
        </a:spcAft>
        <a:defRPr sz="3200">
          <a:solidFill>
            <a:schemeClr val="tx1"/>
          </a:solidFill>
          <a:latin typeface="Calibri Light" panose="020F0302020204030204" pitchFamily="34" charset="0"/>
        </a:defRPr>
      </a:lvl8pPr>
      <a:lvl9pPr marL="1828800" algn="l" defTabSz="671513" rtl="0" fontAlgn="base">
        <a:lnSpc>
          <a:spcPct val="90000"/>
        </a:lnSpc>
        <a:spcBef>
          <a:spcPct val="0"/>
        </a:spcBef>
        <a:spcAft>
          <a:spcPct val="0"/>
        </a:spcAft>
        <a:defRPr sz="3200">
          <a:solidFill>
            <a:schemeClr val="tx1"/>
          </a:solidFill>
          <a:latin typeface="Calibri Light" panose="020F0302020204030204" pitchFamily="34" charset="0"/>
        </a:defRPr>
      </a:lvl9pPr>
    </p:titleStyle>
    <p:bodyStyle>
      <a:lvl1pPr marL="166688" indent="-166688" algn="l" defTabSz="671513" rtl="0" eaLnBrk="0" fontAlgn="base" hangingPunct="0">
        <a:lnSpc>
          <a:spcPct val="90000"/>
        </a:lnSpc>
        <a:spcBef>
          <a:spcPts val="738"/>
        </a:spcBef>
        <a:spcAft>
          <a:spcPct val="0"/>
        </a:spcAft>
        <a:buFont typeface="Arial" panose="020B0604020202020204" pitchFamily="34" charset="0"/>
        <a:buChar char="•"/>
        <a:defRPr sz="2000" kern="1200">
          <a:solidFill>
            <a:schemeClr val="tx1"/>
          </a:solidFill>
          <a:latin typeface="+mn-lt"/>
          <a:ea typeface="+mn-ea"/>
          <a:cs typeface="+mn-cs"/>
        </a:defRPr>
      </a:lvl1pPr>
      <a:lvl2pPr marL="503238" indent="-166688" algn="l" defTabSz="671513" rtl="0" eaLnBrk="0" fontAlgn="base" hangingPunct="0">
        <a:lnSpc>
          <a:spcPct val="90000"/>
        </a:lnSpc>
        <a:spcBef>
          <a:spcPts val="363"/>
        </a:spcBef>
        <a:spcAft>
          <a:spcPct val="0"/>
        </a:spcAft>
        <a:buFont typeface="Arial" panose="020B0604020202020204" pitchFamily="34" charset="0"/>
        <a:buChar char="•"/>
        <a:defRPr sz="1700" kern="1200">
          <a:solidFill>
            <a:schemeClr val="tx1"/>
          </a:solidFill>
          <a:latin typeface="+mn-lt"/>
          <a:ea typeface="+mn-ea"/>
          <a:cs typeface="+mn-cs"/>
        </a:defRPr>
      </a:lvl2pPr>
      <a:lvl3pPr marL="839788" indent="-166688" algn="l" defTabSz="671513" rtl="0" eaLnBrk="0" fontAlgn="base" hangingPunct="0">
        <a:lnSpc>
          <a:spcPct val="90000"/>
        </a:lnSpc>
        <a:spcBef>
          <a:spcPts val="363"/>
        </a:spcBef>
        <a:spcAft>
          <a:spcPct val="0"/>
        </a:spcAft>
        <a:buFont typeface="Arial" panose="020B0604020202020204" pitchFamily="34" charset="0"/>
        <a:buChar char="•"/>
        <a:defRPr sz="1400" kern="1200">
          <a:solidFill>
            <a:schemeClr val="tx1"/>
          </a:solidFill>
          <a:latin typeface="+mn-lt"/>
          <a:ea typeface="+mn-ea"/>
          <a:cs typeface="+mn-cs"/>
        </a:defRPr>
      </a:lvl3pPr>
      <a:lvl4pPr marL="1174750" indent="-166688" algn="l" defTabSz="671513" rtl="0" eaLnBrk="0" fontAlgn="base" hangingPunct="0">
        <a:lnSpc>
          <a:spcPct val="90000"/>
        </a:lnSpc>
        <a:spcBef>
          <a:spcPts val="363"/>
        </a:spcBef>
        <a:spcAft>
          <a:spcPct val="0"/>
        </a:spcAft>
        <a:buFont typeface="Arial" panose="020B0604020202020204" pitchFamily="34" charset="0"/>
        <a:buChar char="•"/>
        <a:defRPr sz="1300" kern="1200">
          <a:solidFill>
            <a:schemeClr val="tx1"/>
          </a:solidFill>
          <a:latin typeface="+mn-lt"/>
          <a:ea typeface="+mn-ea"/>
          <a:cs typeface="+mn-cs"/>
        </a:defRPr>
      </a:lvl4pPr>
      <a:lvl5pPr marL="1511300" indent="-166688" algn="l" defTabSz="671513" rtl="0" eaLnBrk="0" fontAlgn="base" hangingPunct="0">
        <a:lnSpc>
          <a:spcPct val="90000"/>
        </a:lnSpc>
        <a:spcBef>
          <a:spcPts val="363"/>
        </a:spcBef>
        <a:spcAft>
          <a:spcPct val="0"/>
        </a:spcAft>
        <a:buFont typeface="Arial" panose="020B0604020202020204" pitchFamily="34" charset="0"/>
        <a:buChar char="•"/>
        <a:defRPr sz="1300" kern="1200">
          <a:solidFill>
            <a:schemeClr val="tx1"/>
          </a:solidFill>
          <a:latin typeface="+mn-lt"/>
          <a:ea typeface="+mn-ea"/>
          <a:cs typeface="+mn-cs"/>
        </a:defRPr>
      </a:lvl5pPr>
      <a:lvl6pPr marL="1848231" indent="-168021" algn="l" defTabSz="672084"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6pPr>
      <a:lvl7pPr marL="2184273" indent="-168021" algn="l" defTabSz="672084"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7pPr>
      <a:lvl8pPr marL="2520315" indent="-168021" algn="l" defTabSz="672084"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8pPr>
      <a:lvl9pPr marL="2856357" indent="-168021" algn="l" defTabSz="672084" rtl="0" eaLnBrk="1" latinLnBrk="0" hangingPunct="1">
        <a:lnSpc>
          <a:spcPct val="90000"/>
        </a:lnSpc>
        <a:spcBef>
          <a:spcPts val="368"/>
        </a:spcBef>
        <a:buFont typeface="Arial" panose="020B0604020202020204" pitchFamily="34" charset="0"/>
        <a:buChar char="•"/>
        <a:defRPr sz="1323" kern="1200">
          <a:solidFill>
            <a:schemeClr val="tx1"/>
          </a:solidFill>
          <a:latin typeface="+mn-lt"/>
          <a:ea typeface="+mn-ea"/>
          <a:cs typeface="+mn-cs"/>
        </a:defRPr>
      </a:lvl9pPr>
    </p:bodyStyle>
    <p:otherStyle>
      <a:defPPr>
        <a:defRPr lang="th-TH"/>
      </a:defPPr>
      <a:lvl1pPr marL="0" algn="l" defTabSz="672084" rtl="0" eaLnBrk="1" latinLnBrk="0" hangingPunct="1">
        <a:defRPr sz="2058" kern="1200">
          <a:solidFill>
            <a:schemeClr val="tx1"/>
          </a:solidFill>
          <a:latin typeface="+mn-lt"/>
          <a:ea typeface="+mn-ea"/>
          <a:cs typeface="+mn-cs"/>
        </a:defRPr>
      </a:lvl1pPr>
      <a:lvl2pPr marL="336042" algn="l" defTabSz="672084" rtl="0" eaLnBrk="1" latinLnBrk="0" hangingPunct="1">
        <a:defRPr sz="2058" kern="1200">
          <a:solidFill>
            <a:schemeClr val="tx1"/>
          </a:solidFill>
          <a:latin typeface="+mn-lt"/>
          <a:ea typeface="+mn-ea"/>
          <a:cs typeface="+mn-cs"/>
        </a:defRPr>
      </a:lvl2pPr>
      <a:lvl3pPr marL="672084" algn="l" defTabSz="672084" rtl="0" eaLnBrk="1" latinLnBrk="0" hangingPunct="1">
        <a:defRPr sz="2058" kern="1200">
          <a:solidFill>
            <a:schemeClr val="tx1"/>
          </a:solidFill>
          <a:latin typeface="+mn-lt"/>
          <a:ea typeface="+mn-ea"/>
          <a:cs typeface="+mn-cs"/>
        </a:defRPr>
      </a:lvl3pPr>
      <a:lvl4pPr marL="1008126" algn="l" defTabSz="672084" rtl="0" eaLnBrk="1" latinLnBrk="0" hangingPunct="1">
        <a:defRPr sz="2058" kern="1200">
          <a:solidFill>
            <a:schemeClr val="tx1"/>
          </a:solidFill>
          <a:latin typeface="+mn-lt"/>
          <a:ea typeface="+mn-ea"/>
          <a:cs typeface="+mn-cs"/>
        </a:defRPr>
      </a:lvl4pPr>
      <a:lvl5pPr marL="1344168" algn="l" defTabSz="672084" rtl="0" eaLnBrk="1" latinLnBrk="0" hangingPunct="1">
        <a:defRPr sz="2058" kern="1200">
          <a:solidFill>
            <a:schemeClr val="tx1"/>
          </a:solidFill>
          <a:latin typeface="+mn-lt"/>
          <a:ea typeface="+mn-ea"/>
          <a:cs typeface="+mn-cs"/>
        </a:defRPr>
      </a:lvl5pPr>
      <a:lvl6pPr marL="1680210" algn="l" defTabSz="672084" rtl="0" eaLnBrk="1" latinLnBrk="0" hangingPunct="1">
        <a:defRPr sz="2058" kern="1200">
          <a:solidFill>
            <a:schemeClr val="tx1"/>
          </a:solidFill>
          <a:latin typeface="+mn-lt"/>
          <a:ea typeface="+mn-ea"/>
          <a:cs typeface="+mn-cs"/>
        </a:defRPr>
      </a:lvl6pPr>
      <a:lvl7pPr marL="2016252" algn="l" defTabSz="672084" rtl="0" eaLnBrk="1" latinLnBrk="0" hangingPunct="1">
        <a:defRPr sz="2058" kern="1200">
          <a:solidFill>
            <a:schemeClr val="tx1"/>
          </a:solidFill>
          <a:latin typeface="+mn-lt"/>
          <a:ea typeface="+mn-ea"/>
          <a:cs typeface="+mn-cs"/>
        </a:defRPr>
      </a:lvl7pPr>
      <a:lvl8pPr marL="2352294" algn="l" defTabSz="672084" rtl="0" eaLnBrk="1" latinLnBrk="0" hangingPunct="1">
        <a:defRPr sz="2058" kern="1200">
          <a:solidFill>
            <a:schemeClr val="tx1"/>
          </a:solidFill>
          <a:latin typeface="+mn-lt"/>
          <a:ea typeface="+mn-ea"/>
          <a:cs typeface="+mn-cs"/>
        </a:defRPr>
      </a:lvl8pPr>
      <a:lvl9pPr marL="2688336" algn="l" defTabSz="672084" rtl="0" eaLnBrk="1" latinLnBrk="0" hangingPunct="1">
        <a:defRPr sz="205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10" Type="http://schemas.openxmlformats.org/officeDocument/2006/relationships/image" Target="../media/image10.emf"/><Relationship Id="rId4" Type="http://schemas.openxmlformats.org/officeDocument/2006/relationships/image" Target="../media/image4.emf"/><Relationship Id="rId9" Type="http://schemas.openxmlformats.org/officeDocument/2006/relationships/image" Target="../media/image9.emf"/></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png"/><Relationship Id="rId7" Type="http://schemas.openxmlformats.org/officeDocument/2006/relationships/image" Target="../media/image37.jpe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2.emf"/><Relationship Id="rId4" Type="http://schemas.openxmlformats.org/officeDocument/2006/relationships/image" Target="../media/image31.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emf"/></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computer.bcnnv.ac.th/what_is_compute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16725" y="17463"/>
            <a:ext cx="2178050"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4250" y="17463"/>
            <a:ext cx="26670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8725" y="17463"/>
            <a:ext cx="24923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Rectangle 3"/>
          <p:cNvSpPr>
            <a:spLocks noChangeArrowheads="1"/>
          </p:cNvSpPr>
          <p:nvPr/>
        </p:nvSpPr>
        <p:spPr bwMode="auto">
          <a:xfrm>
            <a:off x="1857375" y="2282825"/>
            <a:ext cx="5030788" cy="2154238"/>
          </a:xfrm>
          <a:prstGeom prst="rect">
            <a:avLst/>
          </a:prstGeom>
          <a:noFill/>
          <a:ln>
            <a:noFill/>
          </a:ln>
        </p:spPr>
        <p:txBody>
          <a:bodyPr wrap="none">
            <a:spAutoFit/>
          </a:bodyPr>
          <a:lstStyle/>
          <a:p>
            <a:pPr algn="ctr">
              <a:defRPr/>
            </a:pPr>
            <a:r>
              <a:rPr lang="th-TH" altLang="th-TH" sz="8000" dirty="0">
                <a:latin typeface="TH SarabunPSK" pitchFamily="34" charset="-34"/>
                <a:cs typeface="TH SarabunPSK" pitchFamily="34" charset="-34"/>
              </a:rPr>
              <a:t>วิทยาการคำนวณ</a:t>
            </a:r>
            <a:endParaRPr lang="en-US" altLang="th-TH" sz="8000" dirty="0">
              <a:latin typeface="TH SarabunPSK" pitchFamily="34" charset="-34"/>
              <a:cs typeface="TH SarabunPSK" pitchFamily="34" charset="-34"/>
            </a:endParaRPr>
          </a:p>
          <a:p>
            <a:pPr algn="ctr">
              <a:defRPr/>
            </a:pPr>
            <a:r>
              <a:rPr lang="th-TH" altLang="th-TH" sz="5400" dirty="0">
                <a:effectLst>
                  <a:outerShdw blurRad="38100" dist="38100" dir="2700000" algn="tl">
                    <a:srgbClr val="000000">
                      <a:alpha val="43137"/>
                    </a:srgbClr>
                  </a:outerShdw>
                </a:effectLst>
                <a:latin typeface="TH SarabunPSK" pitchFamily="34" charset="-34"/>
                <a:cs typeface="TH SarabunPSK" pitchFamily="34" charset="-34"/>
              </a:rPr>
              <a:t>(</a:t>
            </a:r>
            <a:r>
              <a:rPr lang="en-US" altLang="th-TH" sz="5400" dirty="0">
                <a:effectLst>
                  <a:outerShdw blurRad="38100" dist="38100" dir="2700000" algn="tl">
                    <a:srgbClr val="000000">
                      <a:alpha val="43137"/>
                    </a:srgbClr>
                  </a:outerShdw>
                </a:effectLst>
                <a:latin typeface="TH SarabunPSK" pitchFamily="34" charset="-34"/>
                <a:cs typeface="TH SarabunPSK" pitchFamily="34" charset="-34"/>
              </a:rPr>
              <a:t>Computing Science</a:t>
            </a:r>
            <a:r>
              <a:rPr lang="th-TH" altLang="th-TH" sz="5400" dirty="0">
                <a:effectLst>
                  <a:outerShdw blurRad="38100" dist="38100" dir="2700000" algn="tl">
                    <a:srgbClr val="000000">
                      <a:alpha val="43137"/>
                    </a:srgbClr>
                  </a:outerShdw>
                </a:effectLst>
                <a:latin typeface="TH SarabunPSK" pitchFamily="34" charset="-34"/>
                <a:cs typeface="TH SarabunPSK" pitchFamily="34" charset="-34"/>
              </a:rPr>
              <a:t>) </a:t>
            </a:r>
          </a:p>
        </p:txBody>
      </p:sp>
      <p:pic>
        <p:nvPicPr>
          <p:cNvPr id="1741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613" y="0"/>
            <a:ext cx="1512888"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38275" y="0"/>
            <a:ext cx="133985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78650" y="5130800"/>
            <a:ext cx="2016125"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5130800"/>
            <a:ext cx="2436813"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36813" y="5130800"/>
            <a:ext cx="2462212"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705350" y="5133975"/>
            <a:ext cx="2317750"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27238" y="6378575"/>
            <a:ext cx="4691062" cy="338138"/>
          </a:xfrm>
          <a:prstGeom prst="rect">
            <a:avLst/>
          </a:prstGeom>
          <a:noFill/>
        </p:spPr>
        <p:txBody>
          <a:bodyPr wrap="none">
            <a:spAutoFit/>
          </a:bodyPr>
          <a:lstStyle/>
          <a:p>
            <a:pPr>
              <a:defRPr/>
            </a:pPr>
            <a:r>
              <a:rPr lang="th-TH" sz="1600" dirty="0">
                <a:solidFill>
                  <a:schemeClr val="accent3">
                    <a:lumMod val="50000"/>
                  </a:schemeClr>
                </a:solidFill>
              </a:rPr>
              <a:t>สำนักวิชาการและมาตรฐานการศึกษา สำนักงานคณะกรรมการการศึกษาขั้นพื้นฐาน</a:t>
            </a:r>
            <a:endParaRPr lang="en-US" sz="1600"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871663"/>
            <a:ext cx="13589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604838" y="3213100"/>
            <a:ext cx="1130300" cy="750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7211" tIns="33605" rIns="67211" bIns="33605" anchor="ctr"/>
          <a:lstStyle/>
          <a:p>
            <a:pPr algn="ctr" eaLnBrk="1" fontAlgn="auto" hangingPunct="1">
              <a:spcBef>
                <a:spcPts val="0"/>
              </a:spcBef>
              <a:spcAft>
                <a:spcPts val="0"/>
              </a:spcAft>
              <a:defRPr/>
            </a:pPr>
            <a:r>
              <a:rPr lang="en-US" sz="2058" b="0" dirty="0">
                <a:solidFill>
                  <a:prstClr val="white"/>
                </a:solidFill>
              </a:rPr>
              <a:t>Input</a:t>
            </a:r>
            <a:endParaRPr lang="th-TH" sz="2058" b="0" dirty="0">
              <a:solidFill>
                <a:prstClr val="white"/>
              </a:solidFill>
            </a:endParaRPr>
          </a:p>
        </p:txBody>
      </p:sp>
      <p:sp>
        <p:nvSpPr>
          <p:cNvPr id="31748" name="TextBox 16"/>
          <p:cNvSpPr txBox="1">
            <a:spLocks noChangeArrowheads="1"/>
          </p:cNvSpPr>
          <p:nvPr/>
        </p:nvSpPr>
        <p:spPr bwMode="auto">
          <a:xfrm>
            <a:off x="369888" y="4364038"/>
            <a:ext cx="2068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folHlink"/>
                </a:solidFill>
                <a:latin typeface="Arial" panose="020B0604020202020204" pitchFamily="34" charset="0"/>
                <a:cs typeface="Angsana New" panose="02020603050405020304" pitchFamily="18" charset="-34"/>
              </a:defRPr>
            </a:lvl1pPr>
            <a:lvl2pPr marL="742950" indent="-285750">
              <a:defRPr sz="1400" b="1">
                <a:solidFill>
                  <a:schemeClr val="folHlink"/>
                </a:solidFill>
                <a:latin typeface="Arial" panose="020B0604020202020204" pitchFamily="34" charset="0"/>
                <a:cs typeface="Angsana New" panose="02020603050405020304" pitchFamily="18" charset="-34"/>
              </a:defRPr>
            </a:lvl2pPr>
            <a:lvl3pPr marL="1143000" indent="-228600">
              <a:defRPr sz="1400" b="1">
                <a:solidFill>
                  <a:schemeClr val="folHlink"/>
                </a:solidFill>
                <a:latin typeface="Arial" panose="020B0604020202020204" pitchFamily="34" charset="0"/>
                <a:cs typeface="Angsana New" panose="02020603050405020304" pitchFamily="18" charset="-34"/>
              </a:defRPr>
            </a:lvl3pPr>
            <a:lvl4pPr marL="1600200" indent="-228600">
              <a:defRPr sz="1400" b="1">
                <a:solidFill>
                  <a:schemeClr val="folHlink"/>
                </a:solidFill>
                <a:latin typeface="Arial" panose="020B0604020202020204" pitchFamily="34" charset="0"/>
                <a:cs typeface="Angsana New" panose="02020603050405020304" pitchFamily="18" charset="-34"/>
              </a:defRPr>
            </a:lvl4pPr>
            <a:lvl5pPr marL="2057400" indent="-228600">
              <a:defRPr sz="1400" b="1">
                <a:solidFill>
                  <a:schemeClr val="folHlink"/>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9pPr>
          </a:lstStyle>
          <a:p>
            <a:pPr eaLnBrk="1" hangingPunct="1"/>
            <a:r>
              <a:rPr lang="th-TH" altLang="en-US" sz="2400" b="0">
                <a:solidFill>
                  <a:srgbClr val="000000"/>
                </a:solidFill>
                <a:latin typeface="TH SarabunPSK" panose="020B0500040200020003" pitchFamily="34" charset="-34"/>
                <a:cs typeface="TH SarabunPSK" panose="020B0500040200020003" pitchFamily="34" charset="-34"/>
              </a:rPr>
              <a:t>ภาษาคอมพิวเตอร์</a:t>
            </a:r>
          </a:p>
        </p:txBody>
      </p:sp>
      <p:pic>
        <p:nvPicPr>
          <p:cNvPr id="3174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464050"/>
            <a:ext cx="153035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69025" y="1173163"/>
            <a:ext cx="11588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Box 3"/>
          <p:cNvSpPr txBox="1">
            <a:spLocks noChangeArrowheads="1"/>
          </p:cNvSpPr>
          <p:nvPr/>
        </p:nvSpPr>
        <p:spPr bwMode="auto">
          <a:xfrm>
            <a:off x="604838" y="2603500"/>
            <a:ext cx="14779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folHlink"/>
                </a:solidFill>
                <a:latin typeface="Arial" panose="020B0604020202020204" pitchFamily="34" charset="0"/>
                <a:cs typeface="Angsana New" panose="02020603050405020304" pitchFamily="18" charset="-34"/>
              </a:defRPr>
            </a:lvl1pPr>
            <a:lvl2pPr marL="742950" indent="-285750">
              <a:defRPr sz="1400" b="1">
                <a:solidFill>
                  <a:schemeClr val="folHlink"/>
                </a:solidFill>
                <a:latin typeface="Arial" panose="020B0604020202020204" pitchFamily="34" charset="0"/>
                <a:cs typeface="Angsana New" panose="02020603050405020304" pitchFamily="18" charset="-34"/>
              </a:defRPr>
            </a:lvl2pPr>
            <a:lvl3pPr marL="1143000" indent="-228600">
              <a:defRPr sz="1400" b="1">
                <a:solidFill>
                  <a:schemeClr val="folHlink"/>
                </a:solidFill>
                <a:latin typeface="Arial" panose="020B0604020202020204" pitchFamily="34" charset="0"/>
                <a:cs typeface="Angsana New" panose="02020603050405020304" pitchFamily="18" charset="-34"/>
              </a:defRPr>
            </a:lvl3pPr>
            <a:lvl4pPr marL="1600200" indent="-228600">
              <a:defRPr sz="1400" b="1">
                <a:solidFill>
                  <a:schemeClr val="folHlink"/>
                </a:solidFill>
                <a:latin typeface="Arial" panose="020B0604020202020204" pitchFamily="34" charset="0"/>
                <a:cs typeface="Angsana New" panose="02020603050405020304" pitchFamily="18" charset="-34"/>
              </a:defRPr>
            </a:lvl4pPr>
            <a:lvl5pPr marL="2057400" indent="-228600">
              <a:defRPr sz="1400" b="1">
                <a:solidFill>
                  <a:schemeClr val="folHlink"/>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9pPr>
          </a:lstStyle>
          <a:p>
            <a:pPr eaLnBrk="1" hangingPunct="1"/>
            <a:r>
              <a:rPr lang="th-TH" altLang="en-US" sz="2400" b="0">
                <a:solidFill>
                  <a:srgbClr val="000000"/>
                </a:solidFill>
                <a:latin typeface="TH SarabunPSK" panose="020B0500040200020003" pitchFamily="34" charset="-34"/>
                <a:cs typeface="TH SarabunPSK" panose="020B0500040200020003" pitchFamily="34" charset="-34"/>
              </a:rPr>
              <a:t>ภาษามนุษย์</a:t>
            </a:r>
          </a:p>
        </p:txBody>
      </p:sp>
      <p:pic>
        <p:nvPicPr>
          <p:cNvPr id="31752"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31988" y="2590800"/>
            <a:ext cx="1789112"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05238" y="3094038"/>
            <a:ext cx="136683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2" descr="รูปภาพที่เกี่ยวข้อง"/>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0613" y="960438"/>
            <a:ext cx="141605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38763" y="2789238"/>
            <a:ext cx="2246312"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38763" y="4041775"/>
            <a:ext cx="2246312"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2027238" y="6378575"/>
            <a:ext cx="4691062" cy="338138"/>
          </a:xfrm>
          <a:prstGeom prst="rect">
            <a:avLst/>
          </a:prstGeom>
          <a:noFill/>
        </p:spPr>
        <p:txBody>
          <a:bodyPr wrap="none">
            <a:spAutoFit/>
          </a:bodyPr>
          <a:lstStyle/>
          <a:p>
            <a:pPr>
              <a:defRPr/>
            </a:pPr>
            <a:r>
              <a:rPr lang="th-TH" sz="1600" dirty="0">
                <a:solidFill>
                  <a:schemeClr val="accent3">
                    <a:lumMod val="50000"/>
                  </a:schemeClr>
                </a:solidFill>
              </a:rPr>
              <a:t>สำนักวิชาการและมาตรฐานการศึกษา สำนักงานคณะกรรมการการศึกษาขั้นพื้นฐาน</a:t>
            </a:r>
            <a:endParaRPr lang="en-US" sz="1600"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noChangeArrowheads="1"/>
          </p:cNvSpPr>
          <p:nvPr>
            <p:ph idx="1"/>
          </p:nvPr>
        </p:nvSpPr>
        <p:spPr>
          <a:xfrm>
            <a:off x="173038" y="195263"/>
            <a:ext cx="8618537" cy="677862"/>
          </a:xfrm>
        </p:spPr>
        <p:txBody>
          <a:bodyPr/>
          <a:lstStyle/>
          <a:p>
            <a:pPr marL="0" indent="0" algn="ctr">
              <a:buFontTx/>
              <a:buNone/>
            </a:pPr>
            <a:r>
              <a:rPr lang="th-TH" altLang="th-TH" sz="4400" b="1" smtClean="0">
                <a:latin typeface="TH SarabunPSK" panose="020B0500040200020003" pitchFamily="34" charset="-34"/>
                <a:cs typeface="TH SarabunPSK" panose="020B0500040200020003" pitchFamily="34" charset="-34"/>
              </a:rPr>
              <a:t>วิทยาการคำนวณ</a:t>
            </a:r>
          </a:p>
        </p:txBody>
      </p:sp>
      <p:pic>
        <p:nvPicPr>
          <p:cNvPr id="3277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47863" y="1187450"/>
            <a:ext cx="4595812"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9"/>
          <p:cNvSpPr>
            <a:spLocks noChangeArrowheads="1"/>
          </p:cNvSpPr>
          <p:nvPr/>
        </p:nvSpPr>
        <p:spPr bwMode="auto">
          <a:xfrm>
            <a:off x="219075" y="5854700"/>
            <a:ext cx="8520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folHlink"/>
                </a:solidFill>
                <a:latin typeface="Arial" panose="020B0604020202020204" pitchFamily="34" charset="0"/>
                <a:cs typeface="Angsana New" panose="02020603050405020304" pitchFamily="18" charset="-34"/>
              </a:defRPr>
            </a:lvl1pPr>
            <a:lvl2pPr marL="742950" indent="-285750">
              <a:defRPr sz="1400" b="1">
                <a:solidFill>
                  <a:schemeClr val="folHlink"/>
                </a:solidFill>
                <a:latin typeface="Arial" panose="020B0604020202020204" pitchFamily="34" charset="0"/>
                <a:cs typeface="Angsana New" panose="02020603050405020304" pitchFamily="18" charset="-34"/>
              </a:defRPr>
            </a:lvl2pPr>
            <a:lvl3pPr marL="1143000" indent="-228600">
              <a:defRPr sz="1400" b="1">
                <a:solidFill>
                  <a:schemeClr val="folHlink"/>
                </a:solidFill>
                <a:latin typeface="Arial" panose="020B0604020202020204" pitchFamily="34" charset="0"/>
                <a:cs typeface="Angsana New" panose="02020603050405020304" pitchFamily="18" charset="-34"/>
              </a:defRPr>
            </a:lvl3pPr>
            <a:lvl4pPr marL="1600200" indent="-228600">
              <a:defRPr sz="1400" b="1">
                <a:solidFill>
                  <a:schemeClr val="folHlink"/>
                </a:solidFill>
                <a:latin typeface="Arial" panose="020B0604020202020204" pitchFamily="34" charset="0"/>
                <a:cs typeface="Angsana New" panose="02020603050405020304" pitchFamily="18" charset="-34"/>
              </a:defRPr>
            </a:lvl4pPr>
            <a:lvl5pPr marL="2057400" indent="-228600">
              <a:defRPr sz="1400" b="1">
                <a:solidFill>
                  <a:schemeClr val="folHlink"/>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9pPr>
          </a:lstStyle>
          <a:p>
            <a:r>
              <a:rPr lang="th-TH" altLang="th-TH" sz="2400">
                <a:solidFill>
                  <a:srgbClr val="C00000"/>
                </a:solidFill>
                <a:latin typeface="TH SarabunPSK" panose="020B0500040200020003" pitchFamily="34" charset="-34"/>
                <a:cs typeface="TH SarabunPSK" panose="020B0500040200020003" pitchFamily="34" charset="-34"/>
              </a:rPr>
              <a:t>เป้าหมายเพื่อให้เด็กคิดวิเคราะห์ได้ สามารถตัดสินใจแก้ปัญหาจากข้อมูลได้ และรู้เท่าทันเทคโนโลยี</a:t>
            </a:r>
          </a:p>
        </p:txBody>
      </p:sp>
      <p:sp>
        <p:nvSpPr>
          <p:cNvPr id="32773" name="Rectangle 1"/>
          <p:cNvSpPr>
            <a:spLocks noChangeArrowheads="1"/>
          </p:cNvSpPr>
          <p:nvPr/>
        </p:nvSpPr>
        <p:spPr bwMode="auto">
          <a:xfrm>
            <a:off x="173038" y="1331913"/>
            <a:ext cx="1998662"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folHlink"/>
                </a:solidFill>
                <a:latin typeface="Arial" panose="020B0604020202020204" pitchFamily="34" charset="0"/>
                <a:cs typeface="Angsana New" panose="02020603050405020304" pitchFamily="18" charset="-34"/>
              </a:defRPr>
            </a:lvl1pPr>
            <a:lvl2pPr marL="742950" indent="-285750">
              <a:defRPr sz="1400" b="1">
                <a:solidFill>
                  <a:schemeClr val="folHlink"/>
                </a:solidFill>
                <a:latin typeface="Arial" panose="020B0604020202020204" pitchFamily="34" charset="0"/>
                <a:cs typeface="Angsana New" panose="02020603050405020304" pitchFamily="18" charset="-34"/>
              </a:defRPr>
            </a:lvl2pPr>
            <a:lvl3pPr marL="1143000" indent="-228600">
              <a:defRPr sz="1400" b="1">
                <a:solidFill>
                  <a:schemeClr val="folHlink"/>
                </a:solidFill>
                <a:latin typeface="Arial" panose="020B0604020202020204" pitchFamily="34" charset="0"/>
                <a:cs typeface="Angsana New" panose="02020603050405020304" pitchFamily="18" charset="-34"/>
              </a:defRPr>
            </a:lvl3pPr>
            <a:lvl4pPr marL="1600200" indent="-228600">
              <a:defRPr sz="1400" b="1">
                <a:solidFill>
                  <a:schemeClr val="folHlink"/>
                </a:solidFill>
                <a:latin typeface="Arial" panose="020B0604020202020204" pitchFamily="34" charset="0"/>
                <a:cs typeface="Angsana New" panose="02020603050405020304" pitchFamily="18" charset="-34"/>
              </a:defRPr>
            </a:lvl4pPr>
            <a:lvl5pPr marL="2057400" indent="-228600">
              <a:defRPr sz="1400" b="1">
                <a:solidFill>
                  <a:schemeClr val="folHlink"/>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9pPr>
          </a:lstStyle>
          <a:p>
            <a:r>
              <a:rPr lang="th-TH" altLang="th-TH" sz="2800" b="0">
                <a:solidFill>
                  <a:schemeClr val="tx1"/>
                </a:solidFill>
                <a:latin typeface="TH SarabunPSK" panose="020B0500040200020003" pitchFamily="34" charset="-34"/>
                <a:cs typeface="TH SarabunPSK" panose="020B0500040200020003" pitchFamily="34" charset="-34"/>
              </a:rPr>
              <a:t>แก้ปัญหาอย่างเป็นขั้นตอนและเป็นระบบ ใช้แนวคิดเชิงคำนวณ</a:t>
            </a:r>
          </a:p>
          <a:p>
            <a:r>
              <a:rPr lang="th-TH" altLang="th-TH" sz="2800" b="0">
                <a:solidFill>
                  <a:schemeClr val="tx1"/>
                </a:solidFill>
                <a:latin typeface="TH SarabunPSK" panose="020B0500040200020003" pitchFamily="34" charset="-34"/>
                <a:cs typeface="TH SarabunPSK" panose="020B0500040200020003" pitchFamily="34" charset="-34"/>
              </a:rPr>
              <a:t>ในการแก้ปัญหา</a:t>
            </a:r>
            <a:br>
              <a:rPr lang="th-TH" altLang="th-TH" sz="2800" b="0">
                <a:solidFill>
                  <a:schemeClr val="tx1"/>
                </a:solidFill>
                <a:latin typeface="TH SarabunPSK" panose="020B0500040200020003" pitchFamily="34" charset="-34"/>
                <a:cs typeface="TH SarabunPSK" panose="020B0500040200020003" pitchFamily="34" charset="-34"/>
              </a:rPr>
            </a:br>
            <a:r>
              <a:rPr lang="th-TH" altLang="th-TH" sz="2800" b="0">
                <a:solidFill>
                  <a:schemeClr val="tx1"/>
                </a:solidFill>
                <a:latin typeface="TH SarabunPSK" panose="020B0500040200020003" pitchFamily="34" charset="-34"/>
                <a:cs typeface="TH SarabunPSK" panose="020B0500040200020003" pitchFamily="34" charset="-34"/>
              </a:rPr>
              <a:t>ในชีวิตประจำวัน</a:t>
            </a:r>
          </a:p>
        </p:txBody>
      </p:sp>
      <p:sp>
        <p:nvSpPr>
          <p:cNvPr id="32774" name="Rectangle 2"/>
          <p:cNvSpPr>
            <a:spLocks noChangeArrowheads="1"/>
          </p:cNvSpPr>
          <p:nvPr/>
        </p:nvSpPr>
        <p:spPr bwMode="auto">
          <a:xfrm>
            <a:off x="6486525" y="1390650"/>
            <a:ext cx="22066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folHlink"/>
                </a:solidFill>
                <a:latin typeface="Arial" panose="020B0604020202020204" pitchFamily="34" charset="0"/>
                <a:cs typeface="Angsana New" panose="02020603050405020304" pitchFamily="18" charset="-34"/>
              </a:defRPr>
            </a:lvl1pPr>
            <a:lvl2pPr marL="742950" indent="-285750">
              <a:defRPr sz="1400" b="1">
                <a:solidFill>
                  <a:schemeClr val="folHlink"/>
                </a:solidFill>
                <a:latin typeface="Arial" panose="020B0604020202020204" pitchFamily="34" charset="0"/>
                <a:cs typeface="Angsana New" panose="02020603050405020304" pitchFamily="18" charset="-34"/>
              </a:defRPr>
            </a:lvl2pPr>
            <a:lvl3pPr marL="1143000" indent="-228600">
              <a:defRPr sz="1400" b="1">
                <a:solidFill>
                  <a:schemeClr val="folHlink"/>
                </a:solidFill>
                <a:latin typeface="Arial" panose="020B0604020202020204" pitchFamily="34" charset="0"/>
                <a:cs typeface="Angsana New" panose="02020603050405020304" pitchFamily="18" charset="-34"/>
              </a:defRPr>
            </a:lvl3pPr>
            <a:lvl4pPr marL="1600200" indent="-228600">
              <a:defRPr sz="1400" b="1">
                <a:solidFill>
                  <a:schemeClr val="folHlink"/>
                </a:solidFill>
                <a:latin typeface="Arial" panose="020B0604020202020204" pitchFamily="34" charset="0"/>
                <a:cs typeface="Angsana New" panose="02020603050405020304" pitchFamily="18" charset="-34"/>
              </a:defRPr>
            </a:lvl4pPr>
            <a:lvl5pPr marL="2057400" indent="-228600">
              <a:defRPr sz="1400" b="1">
                <a:solidFill>
                  <a:schemeClr val="folHlink"/>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9pPr>
          </a:lstStyle>
          <a:p>
            <a:r>
              <a:rPr lang="th-TH" altLang="th-TH" sz="2800" b="0">
                <a:solidFill>
                  <a:schemeClr val="tx1"/>
                </a:solidFill>
                <a:latin typeface="TH SarabunPSK" panose="020B0500040200020003" pitchFamily="34" charset="-34"/>
                <a:cs typeface="TH SarabunPSK" panose="020B0500040200020003" pitchFamily="34" charset="-34"/>
              </a:rPr>
              <a:t>การรวบรวมข้อมูล ประมวลผล ประเมินผลข้อมูล หรือสารสนเทศเพื่อแก้ปัญหาในชีวิตจริง</a:t>
            </a:r>
          </a:p>
        </p:txBody>
      </p:sp>
      <p:sp>
        <p:nvSpPr>
          <p:cNvPr id="32775" name="Rectangle 3"/>
          <p:cNvSpPr>
            <a:spLocks noChangeArrowheads="1"/>
          </p:cNvSpPr>
          <p:nvPr/>
        </p:nvSpPr>
        <p:spPr bwMode="auto">
          <a:xfrm>
            <a:off x="404813" y="5357813"/>
            <a:ext cx="8386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folHlink"/>
                </a:solidFill>
                <a:latin typeface="Arial" panose="020B0604020202020204" pitchFamily="34" charset="0"/>
                <a:cs typeface="Angsana New" panose="02020603050405020304" pitchFamily="18" charset="-34"/>
              </a:defRPr>
            </a:lvl1pPr>
            <a:lvl2pPr marL="742950" indent="-285750">
              <a:defRPr sz="1400" b="1">
                <a:solidFill>
                  <a:schemeClr val="folHlink"/>
                </a:solidFill>
                <a:latin typeface="Arial" panose="020B0604020202020204" pitchFamily="34" charset="0"/>
                <a:cs typeface="Angsana New" panose="02020603050405020304" pitchFamily="18" charset="-34"/>
              </a:defRPr>
            </a:lvl2pPr>
            <a:lvl3pPr marL="1143000" indent="-228600">
              <a:defRPr sz="1400" b="1">
                <a:solidFill>
                  <a:schemeClr val="folHlink"/>
                </a:solidFill>
                <a:latin typeface="Arial" panose="020B0604020202020204" pitchFamily="34" charset="0"/>
                <a:cs typeface="Angsana New" panose="02020603050405020304" pitchFamily="18" charset="-34"/>
              </a:defRPr>
            </a:lvl3pPr>
            <a:lvl4pPr marL="1600200" indent="-228600">
              <a:defRPr sz="1400" b="1">
                <a:solidFill>
                  <a:schemeClr val="folHlink"/>
                </a:solidFill>
                <a:latin typeface="Arial" panose="020B0604020202020204" pitchFamily="34" charset="0"/>
                <a:cs typeface="Angsana New" panose="02020603050405020304" pitchFamily="18" charset="-34"/>
              </a:defRPr>
            </a:lvl4pPr>
            <a:lvl5pPr marL="2057400" indent="-228600">
              <a:defRPr sz="1400" b="1">
                <a:solidFill>
                  <a:schemeClr val="folHlink"/>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9pPr>
          </a:lstStyle>
          <a:p>
            <a:r>
              <a:rPr lang="th-TH" altLang="th-TH" sz="2800" b="0">
                <a:solidFill>
                  <a:schemeClr val="tx1"/>
                </a:solidFill>
                <a:latin typeface="TH SarabunPSK" panose="020B0500040200020003" pitchFamily="34" charset="-34"/>
                <a:cs typeface="TH SarabunPSK" panose="020B0500040200020003" pitchFamily="34" charset="-34"/>
              </a:rPr>
              <a:t>การอ่านเขียนดิจิทัล เข้าใจและใช้เทคโนโลยีสารสนเทศอย่างปลอดภัยและสร้างสรรค์</a:t>
            </a:r>
          </a:p>
        </p:txBody>
      </p:sp>
      <p:pic>
        <p:nvPicPr>
          <p:cNvPr id="3277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6388" y="4010025"/>
            <a:ext cx="1865312"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027238" y="6378575"/>
            <a:ext cx="4691062" cy="338138"/>
          </a:xfrm>
          <a:prstGeom prst="rect">
            <a:avLst/>
          </a:prstGeom>
          <a:noFill/>
        </p:spPr>
        <p:txBody>
          <a:bodyPr wrap="none">
            <a:spAutoFit/>
          </a:bodyPr>
          <a:lstStyle/>
          <a:p>
            <a:pPr>
              <a:defRPr/>
            </a:pPr>
            <a:r>
              <a:rPr lang="th-TH" sz="1600" dirty="0">
                <a:solidFill>
                  <a:schemeClr val="accent3">
                    <a:lumMod val="50000"/>
                  </a:schemeClr>
                </a:solidFill>
              </a:rPr>
              <a:t>สำนักวิชาการและมาตรฐานการศึกษา สำนักงานคณะกรรมการการศึกษาขั้นพื้นฐาน</a:t>
            </a:r>
            <a:endParaRPr lang="en-US" sz="1600"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0"/>
            <a:ext cx="9142413" cy="672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2"/>
          <p:cNvSpPr txBox="1">
            <a:spLocks noChangeArrowheads="1"/>
          </p:cNvSpPr>
          <p:nvPr/>
        </p:nvSpPr>
        <p:spPr bwMode="auto">
          <a:xfrm>
            <a:off x="6292850" y="5500688"/>
            <a:ext cx="21669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folHlink"/>
                </a:solidFill>
                <a:latin typeface="Arial" panose="020B0604020202020204" pitchFamily="34" charset="0"/>
                <a:cs typeface="Angsana New" panose="02020603050405020304" pitchFamily="18" charset="-34"/>
              </a:defRPr>
            </a:lvl1pPr>
            <a:lvl2pPr marL="742950" indent="-285750">
              <a:defRPr sz="1400" b="1">
                <a:solidFill>
                  <a:schemeClr val="folHlink"/>
                </a:solidFill>
                <a:latin typeface="Arial" panose="020B0604020202020204" pitchFamily="34" charset="0"/>
                <a:cs typeface="Angsana New" panose="02020603050405020304" pitchFamily="18" charset="-34"/>
              </a:defRPr>
            </a:lvl2pPr>
            <a:lvl3pPr marL="1143000" indent="-228600">
              <a:defRPr sz="1400" b="1">
                <a:solidFill>
                  <a:schemeClr val="folHlink"/>
                </a:solidFill>
                <a:latin typeface="Arial" panose="020B0604020202020204" pitchFamily="34" charset="0"/>
                <a:cs typeface="Angsana New" panose="02020603050405020304" pitchFamily="18" charset="-34"/>
              </a:defRPr>
            </a:lvl3pPr>
            <a:lvl4pPr marL="1600200" indent="-228600">
              <a:defRPr sz="1400" b="1">
                <a:solidFill>
                  <a:schemeClr val="folHlink"/>
                </a:solidFill>
                <a:latin typeface="Arial" panose="020B0604020202020204" pitchFamily="34" charset="0"/>
                <a:cs typeface="Angsana New" panose="02020603050405020304" pitchFamily="18" charset="-34"/>
              </a:defRPr>
            </a:lvl4pPr>
            <a:lvl5pPr marL="2057400" indent="-228600">
              <a:defRPr sz="1400" b="1">
                <a:solidFill>
                  <a:schemeClr val="folHlink"/>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9pPr>
          </a:lstStyle>
          <a:p>
            <a:r>
              <a:rPr lang="th-TH" altLang="th-TH" sz="4400">
                <a:solidFill>
                  <a:srgbClr val="0070C0"/>
                </a:solidFill>
                <a:latin typeface="TH SarabunPSK" panose="020B0500040200020003" pitchFamily="34" charset="-34"/>
                <a:cs typeface="TH SarabunPSK" panose="020B0500040200020003" pitchFamily="34" charset="-34"/>
              </a:rPr>
              <a:t>ขอบคุณค่ะ</a:t>
            </a:r>
          </a:p>
        </p:txBody>
      </p:sp>
      <p:sp>
        <p:nvSpPr>
          <p:cNvPr id="5" name="TextBox 4"/>
          <p:cNvSpPr txBox="1"/>
          <p:nvPr/>
        </p:nvSpPr>
        <p:spPr>
          <a:xfrm>
            <a:off x="2027238" y="6378575"/>
            <a:ext cx="4691062" cy="338138"/>
          </a:xfrm>
          <a:prstGeom prst="rect">
            <a:avLst/>
          </a:prstGeom>
          <a:noFill/>
        </p:spPr>
        <p:txBody>
          <a:bodyPr wrap="none">
            <a:spAutoFit/>
          </a:bodyPr>
          <a:lstStyle/>
          <a:p>
            <a:pPr>
              <a:defRPr/>
            </a:pPr>
            <a:r>
              <a:rPr lang="th-TH" sz="1600" dirty="0">
                <a:solidFill>
                  <a:schemeClr val="accent3">
                    <a:lumMod val="50000"/>
                  </a:schemeClr>
                </a:solidFill>
              </a:rPr>
              <a:t>สำนักวิชาการและมาตรฐานการศึกษา สำนักงานคณะกรรมการการศึกษาขั้นพื้นฐาน</a:t>
            </a:r>
            <a:endParaRPr lang="en-US" sz="1600"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961438" cy="608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1"/>
          <p:cNvSpPr txBox="1">
            <a:spLocks noChangeArrowheads="1"/>
          </p:cNvSpPr>
          <p:nvPr/>
        </p:nvSpPr>
        <p:spPr bwMode="auto">
          <a:xfrm>
            <a:off x="1293813" y="6040438"/>
            <a:ext cx="6902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folHlink"/>
                </a:solidFill>
                <a:latin typeface="Arial" panose="020B0604020202020204" pitchFamily="34" charset="0"/>
                <a:cs typeface="Angsana New" panose="02020603050405020304" pitchFamily="18" charset="-34"/>
              </a:defRPr>
            </a:lvl1pPr>
            <a:lvl2pPr marL="742950" indent="-285750">
              <a:defRPr sz="1400" b="1">
                <a:solidFill>
                  <a:schemeClr val="folHlink"/>
                </a:solidFill>
                <a:latin typeface="Arial" panose="020B0604020202020204" pitchFamily="34" charset="0"/>
                <a:cs typeface="Angsana New" panose="02020603050405020304" pitchFamily="18" charset="-34"/>
              </a:defRPr>
            </a:lvl2pPr>
            <a:lvl3pPr marL="1143000" indent="-228600">
              <a:defRPr sz="1400" b="1">
                <a:solidFill>
                  <a:schemeClr val="folHlink"/>
                </a:solidFill>
                <a:latin typeface="Arial" panose="020B0604020202020204" pitchFamily="34" charset="0"/>
                <a:cs typeface="Angsana New" panose="02020603050405020304" pitchFamily="18" charset="-34"/>
              </a:defRPr>
            </a:lvl3pPr>
            <a:lvl4pPr marL="1600200" indent="-228600">
              <a:defRPr sz="1400" b="1">
                <a:solidFill>
                  <a:schemeClr val="folHlink"/>
                </a:solidFill>
                <a:latin typeface="Arial" panose="020B0604020202020204" pitchFamily="34" charset="0"/>
                <a:cs typeface="Angsana New" panose="02020603050405020304" pitchFamily="18" charset="-34"/>
              </a:defRPr>
            </a:lvl4pPr>
            <a:lvl5pPr marL="2057400" indent="-228600">
              <a:defRPr sz="1400" b="1">
                <a:solidFill>
                  <a:schemeClr val="folHlink"/>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9pPr>
          </a:lstStyle>
          <a:p>
            <a:r>
              <a:rPr lang="th-TH" altLang="th-TH" sz="3200">
                <a:latin typeface="TH SarabunPSK" panose="020B0500040200020003" pitchFamily="34" charset="-34"/>
                <a:cs typeface="TH SarabunPSK" panose="020B0500040200020003" pitchFamily="34" charset="-34"/>
              </a:rPr>
              <a:t>คอมพิวเตอร์และอุปกรณ์อิเล็กทรอนิกส์ในชีวิตประจำวัน</a:t>
            </a:r>
          </a:p>
        </p:txBody>
      </p:sp>
      <p:sp>
        <p:nvSpPr>
          <p:cNvPr id="4" name="TextBox 3"/>
          <p:cNvSpPr txBox="1"/>
          <p:nvPr/>
        </p:nvSpPr>
        <p:spPr>
          <a:xfrm>
            <a:off x="2027238" y="6378575"/>
            <a:ext cx="4691062" cy="338138"/>
          </a:xfrm>
          <a:prstGeom prst="rect">
            <a:avLst/>
          </a:prstGeom>
          <a:noFill/>
        </p:spPr>
        <p:txBody>
          <a:bodyPr wrap="none">
            <a:spAutoFit/>
          </a:bodyPr>
          <a:lstStyle/>
          <a:p>
            <a:pPr>
              <a:defRPr/>
            </a:pPr>
            <a:r>
              <a:rPr lang="th-TH" sz="1600" dirty="0">
                <a:solidFill>
                  <a:schemeClr val="accent3">
                    <a:lumMod val="50000"/>
                  </a:schemeClr>
                </a:solidFill>
              </a:rPr>
              <a:t>สำนักวิชาการและมาตรฐานการศึกษา สำนักงานคณะกรรมการการศึกษาขั้นพื้นฐาน</a:t>
            </a:r>
            <a:endParaRPr lang="en-US" sz="1600"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961438" cy="671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027238" y="6378575"/>
            <a:ext cx="4691062" cy="338138"/>
          </a:xfrm>
          <a:prstGeom prst="rect">
            <a:avLst/>
          </a:prstGeom>
          <a:noFill/>
        </p:spPr>
        <p:txBody>
          <a:bodyPr wrap="none">
            <a:spAutoFit/>
          </a:bodyPr>
          <a:lstStyle/>
          <a:p>
            <a:pPr>
              <a:defRPr/>
            </a:pPr>
            <a:r>
              <a:rPr lang="th-TH" sz="1600" dirty="0">
                <a:solidFill>
                  <a:schemeClr val="accent3">
                    <a:lumMod val="50000"/>
                  </a:schemeClr>
                </a:solidFill>
              </a:rPr>
              <a:t>สำนักวิชาการและมาตรฐานการศึกษา สำนักงานคณะกรรมการการศึกษาขั้นพื้นฐาน</a:t>
            </a:r>
            <a:endParaRPr lang="en-US" sz="1600"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389438"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510088"/>
            <a:ext cx="45720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06913" y="4510088"/>
            <a:ext cx="4478337"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263775"/>
            <a:ext cx="3455988"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54663" y="2263775"/>
            <a:ext cx="3406775"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Box 9"/>
          <p:cNvSpPr txBox="1">
            <a:spLocks noChangeArrowheads="1"/>
          </p:cNvSpPr>
          <p:nvPr/>
        </p:nvSpPr>
        <p:spPr bwMode="auto">
          <a:xfrm>
            <a:off x="3155950" y="2284413"/>
            <a:ext cx="2832100" cy="206216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folHlink"/>
                </a:solidFill>
                <a:latin typeface="Arial" panose="020B0604020202020204" pitchFamily="34" charset="0"/>
                <a:cs typeface="Angsana New" panose="02020603050405020304" pitchFamily="18" charset="-34"/>
              </a:defRPr>
            </a:lvl1pPr>
            <a:lvl2pPr marL="742950" indent="-285750">
              <a:defRPr sz="1400" b="1">
                <a:solidFill>
                  <a:schemeClr val="folHlink"/>
                </a:solidFill>
                <a:latin typeface="Arial" panose="020B0604020202020204" pitchFamily="34" charset="0"/>
                <a:cs typeface="Angsana New" panose="02020603050405020304" pitchFamily="18" charset="-34"/>
              </a:defRPr>
            </a:lvl2pPr>
            <a:lvl3pPr marL="1143000" indent="-228600">
              <a:defRPr sz="1400" b="1">
                <a:solidFill>
                  <a:schemeClr val="folHlink"/>
                </a:solidFill>
                <a:latin typeface="Arial" panose="020B0604020202020204" pitchFamily="34" charset="0"/>
                <a:cs typeface="Angsana New" panose="02020603050405020304" pitchFamily="18" charset="-34"/>
              </a:defRPr>
            </a:lvl3pPr>
            <a:lvl4pPr marL="1600200" indent="-228600">
              <a:defRPr sz="1400" b="1">
                <a:solidFill>
                  <a:schemeClr val="folHlink"/>
                </a:solidFill>
                <a:latin typeface="Arial" panose="020B0604020202020204" pitchFamily="34" charset="0"/>
                <a:cs typeface="Angsana New" panose="02020603050405020304" pitchFamily="18" charset="-34"/>
              </a:defRPr>
            </a:lvl4pPr>
            <a:lvl5pPr marL="2057400" indent="-228600">
              <a:defRPr sz="1400" b="1">
                <a:solidFill>
                  <a:schemeClr val="folHlink"/>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9pPr>
          </a:lstStyle>
          <a:p>
            <a:pPr algn="ctr"/>
            <a:r>
              <a:rPr lang="th-TH" altLang="th-TH" sz="3200">
                <a:solidFill>
                  <a:schemeClr val="bg1"/>
                </a:solidFill>
                <a:latin typeface="TH SarabunPSK" panose="020B0500040200020003" pitchFamily="34" charset="-34"/>
                <a:cs typeface="TH SarabunPSK" panose="020B0500040200020003" pitchFamily="34" charset="-34"/>
              </a:rPr>
              <a:t>วิทยาการคอมพิวเตอร์เข้ามามีบทบาทและ  อยู่ในชีวิตประจำวัน   ของคนในยุคปัจจุบัน</a:t>
            </a:r>
          </a:p>
        </p:txBody>
      </p:sp>
      <p:sp>
        <p:nvSpPr>
          <p:cNvPr id="9" name="TextBox 8"/>
          <p:cNvSpPr txBox="1"/>
          <p:nvPr/>
        </p:nvSpPr>
        <p:spPr>
          <a:xfrm>
            <a:off x="2027238" y="6378575"/>
            <a:ext cx="4691062" cy="338138"/>
          </a:xfrm>
          <a:prstGeom prst="rect">
            <a:avLst/>
          </a:prstGeom>
          <a:noFill/>
        </p:spPr>
        <p:txBody>
          <a:bodyPr wrap="none">
            <a:spAutoFit/>
          </a:bodyPr>
          <a:lstStyle/>
          <a:p>
            <a:pPr>
              <a:defRPr/>
            </a:pPr>
            <a:r>
              <a:rPr lang="th-TH" sz="1600" dirty="0">
                <a:solidFill>
                  <a:schemeClr val="accent3">
                    <a:lumMod val="50000"/>
                  </a:schemeClr>
                </a:solidFill>
              </a:rPr>
              <a:t>สำนักวิชาการและมาตรฐานการศึกษา สำนักงานคณะกรรมการการศึกษาขั้นพื้นฐาน</a:t>
            </a:r>
            <a:endParaRPr lang="en-US" sz="1600"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95959"/>
        </a:solidFill>
        <a:effectLst/>
      </p:bgPr>
    </p:bg>
    <p:spTree>
      <p:nvGrpSpPr>
        <p:cNvPr id="1" name=""/>
        <p:cNvGrpSpPr/>
        <p:nvPr/>
      </p:nvGrpSpPr>
      <p:grpSpPr>
        <a:xfrm>
          <a:off x="0" y="0"/>
          <a:ext cx="0" cy="0"/>
          <a:chOff x="0" y="0"/>
          <a:chExt cx="0" cy="0"/>
        </a:xfrm>
      </p:grpSpPr>
      <p:pic>
        <p:nvPicPr>
          <p:cNvPr id="2355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8969376"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5"/>
          <p:cNvSpPr txBox="1">
            <a:spLocks noChangeArrowheads="1"/>
          </p:cNvSpPr>
          <p:nvPr/>
        </p:nvSpPr>
        <p:spPr bwMode="auto">
          <a:xfrm>
            <a:off x="3687763" y="1588"/>
            <a:ext cx="5273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folHlink"/>
                </a:solidFill>
                <a:latin typeface="Arial" pitchFamily="34" charset="0"/>
                <a:cs typeface="Angsana New" pitchFamily="18" charset="-34"/>
              </a:defRPr>
            </a:lvl1pPr>
            <a:lvl2pPr marL="742950" indent="-285750">
              <a:defRPr sz="1400" b="1">
                <a:solidFill>
                  <a:schemeClr val="folHlink"/>
                </a:solidFill>
                <a:latin typeface="Arial" pitchFamily="34" charset="0"/>
                <a:cs typeface="Angsana New" pitchFamily="18" charset="-34"/>
              </a:defRPr>
            </a:lvl2pPr>
            <a:lvl3pPr marL="1143000" indent="-228600">
              <a:defRPr sz="1400" b="1">
                <a:solidFill>
                  <a:schemeClr val="folHlink"/>
                </a:solidFill>
                <a:latin typeface="Arial" pitchFamily="34" charset="0"/>
                <a:cs typeface="Angsana New" pitchFamily="18" charset="-34"/>
              </a:defRPr>
            </a:lvl3pPr>
            <a:lvl4pPr marL="1600200" indent="-228600">
              <a:defRPr sz="1400" b="1">
                <a:solidFill>
                  <a:schemeClr val="folHlink"/>
                </a:solidFill>
                <a:latin typeface="Arial" pitchFamily="34" charset="0"/>
                <a:cs typeface="Angsana New" pitchFamily="18" charset="-34"/>
              </a:defRPr>
            </a:lvl4pPr>
            <a:lvl5pPr marL="2057400" indent="-228600">
              <a:defRPr sz="1400" b="1">
                <a:solidFill>
                  <a:schemeClr val="folHlink"/>
                </a:solidFill>
                <a:latin typeface="Arial" pitchFamily="34" charset="0"/>
                <a:cs typeface="Angsana New" pitchFamily="18" charset="-34"/>
              </a:defRPr>
            </a:lvl5pPr>
            <a:lvl6pPr marL="2514600" indent="-228600" eaLnBrk="0" fontAlgn="base" hangingPunct="0">
              <a:spcBef>
                <a:spcPct val="0"/>
              </a:spcBef>
              <a:spcAft>
                <a:spcPct val="0"/>
              </a:spcAft>
              <a:defRPr sz="1400" b="1">
                <a:solidFill>
                  <a:schemeClr val="folHlink"/>
                </a:solidFill>
                <a:latin typeface="Arial" pitchFamily="34" charset="0"/>
                <a:cs typeface="Angsana New" pitchFamily="18" charset="-34"/>
              </a:defRPr>
            </a:lvl6pPr>
            <a:lvl7pPr marL="2971800" indent="-228600" eaLnBrk="0" fontAlgn="base" hangingPunct="0">
              <a:spcBef>
                <a:spcPct val="0"/>
              </a:spcBef>
              <a:spcAft>
                <a:spcPct val="0"/>
              </a:spcAft>
              <a:defRPr sz="1400" b="1">
                <a:solidFill>
                  <a:schemeClr val="folHlink"/>
                </a:solidFill>
                <a:latin typeface="Arial" pitchFamily="34" charset="0"/>
                <a:cs typeface="Angsana New" pitchFamily="18" charset="-34"/>
              </a:defRPr>
            </a:lvl7pPr>
            <a:lvl8pPr marL="3429000" indent="-228600" eaLnBrk="0" fontAlgn="base" hangingPunct="0">
              <a:spcBef>
                <a:spcPct val="0"/>
              </a:spcBef>
              <a:spcAft>
                <a:spcPct val="0"/>
              </a:spcAft>
              <a:defRPr sz="1400" b="1">
                <a:solidFill>
                  <a:schemeClr val="folHlink"/>
                </a:solidFill>
                <a:latin typeface="Arial" pitchFamily="34" charset="0"/>
                <a:cs typeface="Angsana New" pitchFamily="18" charset="-34"/>
              </a:defRPr>
            </a:lvl8pPr>
            <a:lvl9pPr marL="3886200" indent="-228600" eaLnBrk="0" fontAlgn="base" hangingPunct="0">
              <a:spcBef>
                <a:spcPct val="0"/>
              </a:spcBef>
              <a:spcAft>
                <a:spcPct val="0"/>
              </a:spcAft>
              <a:defRPr sz="1400" b="1">
                <a:solidFill>
                  <a:schemeClr val="folHlink"/>
                </a:solidFill>
                <a:latin typeface="Arial" pitchFamily="34" charset="0"/>
                <a:cs typeface="Angsana New" pitchFamily="18" charset="-34"/>
              </a:defRPr>
            </a:lvl9pPr>
          </a:lstStyle>
          <a:p>
            <a:pPr>
              <a:defRPr/>
            </a:pPr>
            <a:r>
              <a:rPr lang="en-US" altLang="th-TH" sz="6000" dirty="0" smtClean="0">
                <a:solidFill>
                  <a:srgbClr val="CCFF66"/>
                </a:solidFill>
                <a:effectLst>
                  <a:outerShdw blurRad="38100" dist="38100" dir="2700000" algn="tl">
                    <a:srgbClr val="000000">
                      <a:alpha val="43137"/>
                    </a:srgbClr>
                  </a:outerShdw>
                </a:effectLst>
                <a:latin typeface="TH SarabunPSK" pitchFamily="34" charset="-34"/>
                <a:cs typeface="TH SarabunPSK" pitchFamily="34" charset="-34"/>
              </a:rPr>
              <a:t>Internet of things</a:t>
            </a:r>
            <a:endParaRPr lang="th-TH" altLang="th-TH" sz="6000" dirty="0" smtClean="0">
              <a:solidFill>
                <a:srgbClr val="CCFF66"/>
              </a:solidFill>
              <a:effectLst>
                <a:outerShdw blurRad="38100" dist="38100" dir="2700000" algn="tl">
                  <a:srgbClr val="000000">
                    <a:alpha val="43137"/>
                  </a:srgbClr>
                </a:outerShdw>
              </a:effectLst>
              <a:latin typeface="TH SarabunPSK" pitchFamily="34" charset="-34"/>
              <a:cs typeface="TH SarabunPSK" pitchFamily="34" charset="-34"/>
            </a:endParaRPr>
          </a:p>
        </p:txBody>
      </p:sp>
      <p:pic>
        <p:nvPicPr>
          <p:cNvPr id="2355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 y="5127625"/>
            <a:ext cx="1866901"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58963" y="5127625"/>
            <a:ext cx="1649412"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08375" y="5127625"/>
            <a:ext cx="18542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19925" y="5127625"/>
            <a:ext cx="1941513"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73688" y="5148263"/>
            <a:ext cx="17494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121275" y="895350"/>
            <a:ext cx="3563938" cy="830263"/>
          </a:xfrm>
          <a:prstGeom prst="rect">
            <a:avLst/>
          </a:prstGeom>
        </p:spPr>
        <p:txBody>
          <a:bodyPr wrap="none">
            <a:spAutoFit/>
          </a:bodyPr>
          <a:lstStyle/>
          <a:p>
            <a:pPr>
              <a:defRPr/>
            </a:pPr>
            <a:r>
              <a:rPr lang="th-TH" sz="4800" dirty="0">
                <a:solidFill>
                  <a:srgbClr val="FFFF00"/>
                </a:solidFill>
                <a:effectLst>
                  <a:outerShdw blurRad="38100" dist="38100" dir="2700000" algn="tl">
                    <a:srgbClr val="000000">
                      <a:alpha val="43137"/>
                    </a:srgbClr>
                  </a:outerShdw>
                </a:effectLst>
                <a:latin typeface="TH SarabunPSK" pitchFamily="34" charset="-34"/>
                <a:cs typeface="TH SarabunPSK" pitchFamily="34" charset="-34"/>
              </a:rPr>
              <a:t>อินเตอร์เน็ตในทุกสิ่ง</a:t>
            </a:r>
          </a:p>
        </p:txBody>
      </p:sp>
      <p:sp>
        <p:nvSpPr>
          <p:cNvPr id="10" name="TextBox 9"/>
          <p:cNvSpPr txBox="1"/>
          <p:nvPr/>
        </p:nvSpPr>
        <p:spPr>
          <a:xfrm>
            <a:off x="2027238" y="6378575"/>
            <a:ext cx="4691062" cy="338138"/>
          </a:xfrm>
          <a:prstGeom prst="rect">
            <a:avLst/>
          </a:prstGeom>
          <a:noFill/>
        </p:spPr>
        <p:txBody>
          <a:bodyPr wrap="none">
            <a:spAutoFit/>
          </a:bodyPr>
          <a:lstStyle/>
          <a:p>
            <a:pPr>
              <a:defRPr/>
            </a:pPr>
            <a:r>
              <a:rPr lang="th-TH" sz="1600" dirty="0">
                <a:solidFill>
                  <a:schemeClr val="bg1">
                    <a:lumMod val="85000"/>
                  </a:schemeClr>
                </a:solidFill>
              </a:rPr>
              <a:t>สำนักวิชาการและมาตรฐานการศึกษา สำนักงานคณะกรรมการการศึกษาขั้นพื้นฐาน</a:t>
            </a:r>
            <a:endParaRPr lang="en-US" sz="1600"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71450" y="57150"/>
            <a:ext cx="4705350" cy="554038"/>
          </a:xfrm>
        </p:spPr>
        <p:txBody>
          <a:bodyPr/>
          <a:lstStyle/>
          <a:p>
            <a:pPr algn="ctr"/>
            <a:r>
              <a:rPr lang="en-US" altLang="en-US" sz="3600" smtClean="0">
                <a:latin typeface="TH SarabunPSK" panose="020B0500040200020003" pitchFamily="34" charset="-34"/>
                <a:cs typeface="TH SarabunPSK" panose="020B0500040200020003" pitchFamily="34" charset="-34"/>
              </a:rPr>
              <a:t>Sorting</a:t>
            </a:r>
          </a:p>
        </p:txBody>
      </p:sp>
      <p:sp>
        <p:nvSpPr>
          <p:cNvPr id="25603" name="Rectangle 3"/>
          <p:cNvSpPr>
            <a:spLocks noChangeArrowheads="1"/>
          </p:cNvSpPr>
          <p:nvPr/>
        </p:nvSpPr>
        <p:spPr bwMode="auto">
          <a:xfrm>
            <a:off x="2239963" y="2906713"/>
            <a:ext cx="44799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folHlink"/>
                </a:solidFill>
                <a:latin typeface="Arial" panose="020B0604020202020204" pitchFamily="34" charset="0"/>
                <a:cs typeface="Angsana New" panose="02020603050405020304" pitchFamily="18" charset="-34"/>
              </a:defRPr>
            </a:lvl1pPr>
            <a:lvl2pPr marL="742950" indent="-285750">
              <a:defRPr sz="1400" b="1">
                <a:solidFill>
                  <a:schemeClr val="folHlink"/>
                </a:solidFill>
                <a:latin typeface="Arial" panose="020B0604020202020204" pitchFamily="34" charset="0"/>
                <a:cs typeface="Angsana New" panose="02020603050405020304" pitchFamily="18" charset="-34"/>
              </a:defRPr>
            </a:lvl2pPr>
            <a:lvl3pPr marL="1143000" indent="-228600">
              <a:defRPr sz="1400" b="1">
                <a:solidFill>
                  <a:schemeClr val="folHlink"/>
                </a:solidFill>
                <a:latin typeface="Arial" panose="020B0604020202020204" pitchFamily="34" charset="0"/>
                <a:cs typeface="Angsana New" panose="02020603050405020304" pitchFamily="18" charset="-34"/>
              </a:defRPr>
            </a:lvl3pPr>
            <a:lvl4pPr marL="1600200" indent="-228600">
              <a:defRPr sz="1400" b="1">
                <a:solidFill>
                  <a:schemeClr val="folHlink"/>
                </a:solidFill>
                <a:latin typeface="Arial" panose="020B0604020202020204" pitchFamily="34" charset="0"/>
                <a:cs typeface="Angsana New" panose="02020603050405020304" pitchFamily="18" charset="-34"/>
              </a:defRPr>
            </a:lvl4pPr>
            <a:lvl5pPr marL="2057400" indent="-228600">
              <a:defRPr sz="1400" b="1">
                <a:solidFill>
                  <a:schemeClr val="folHlink"/>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9pPr>
          </a:lstStyle>
          <a:p>
            <a:r>
              <a:rPr lang="en-US" altLang="en-US" b="0">
                <a:latin typeface="Times New Roman" panose="02020603050405020304" pitchFamily="18" charset="0"/>
              </a:rPr>
              <a:t> 	</a:t>
            </a:r>
            <a:endParaRPr lang="en-US" altLang="en-US" b="0" baseline="30000">
              <a:latin typeface="Times New Roman" panose="02020603050405020304" pitchFamily="18" charset="0"/>
            </a:endParaRPr>
          </a:p>
          <a:p>
            <a:endParaRPr lang="en-US" altLang="en-US" sz="600" b="0">
              <a:latin typeface="Times New Roman" panose="02020603050405020304" pitchFamily="18" charset="0"/>
            </a:endParaRPr>
          </a:p>
          <a:p>
            <a:endParaRPr lang="en-US" altLang="en-US" b="0">
              <a:latin typeface="Times New Roman" panose="02020603050405020304" pitchFamily="18" charset="0"/>
            </a:endParaRPr>
          </a:p>
          <a:p>
            <a:endParaRPr lang="en-US" altLang="en-US" sz="500" b="0">
              <a:latin typeface="Times New Roman" panose="02020603050405020304" pitchFamily="18" charset="0"/>
            </a:endParaRPr>
          </a:p>
          <a:p>
            <a:r>
              <a:rPr lang="en-US" altLang="en-US" b="0">
                <a:latin typeface="Times New Roman" panose="02020603050405020304" pitchFamily="18" charset="0"/>
              </a:rPr>
              <a:t> 	 	</a:t>
            </a:r>
            <a:r>
              <a:rPr lang="en-US" altLang="en-US" b="0" baseline="30000">
                <a:latin typeface="Times New Roman" panose="02020603050405020304" pitchFamily="18" charset="0"/>
              </a:rPr>
              <a:t> 	 	 </a:t>
            </a:r>
          </a:p>
        </p:txBody>
      </p:sp>
      <p:pic>
        <p:nvPicPr>
          <p:cNvPr id="25604" name="Picture 5"/>
          <p:cNvPicPr>
            <a:picLocks noChangeAspect="1" noChangeArrowheads="1"/>
          </p:cNvPicPr>
          <p:nvPr/>
        </p:nvPicPr>
        <p:blipFill>
          <a:blip r:embed="rId2">
            <a:extLst>
              <a:ext uri="{28A0092B-C50C-407E-A947-70E740481C1C}">
                <a14:useLocalDpi xmlns:a14="http://schemas.microsoft.com/office/drawing/2010/main" val="0"/>
              </a:ext>
            </a:extLst>
          </a:blip>
          <a:srcRect l="36772" t="15994" r="33194" b="10550"/>
          <a:stretch>
            <a:fillRect/>
          </a:stretch>
        </p:blipFill>
        <p:spPr bwMode="auto">
          <a:xfrm>
            <a:off x="119063" y="493713"/>
            <a:ext cx="4362450"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479925" y="65088"/>
            <a:ext cx="4479925" cy="6426200"/>
          </a:xfrm>
          <a:prstGeom prst="rect">
            <a:avLst/>
          </a:prstGeom>
        </p:spPr>
        <p:txBody>
          <a:bodyPr>
            <a:spAutoFit/>
          </a:bodyPr>
          <a:lstStyle/>
          <a:p>
            <a:pPr marL="906780" indent="-906780">
              <a:lnSpc>
                <a:spcPct val="107000"/>
              </a:lnSpc>
              <a:spcBef>
                <a:spcPts val="600"/>
              </a:spcBef>
              <a:spcAft>
                <a:spcPts val="800"/>
              </a:spcAft>
              <a:tabLst>
                <a:tab pos="540385" algn="l"/>
                <a:tab pos="720090" algn="l"/>
              </a:tabLst>
              <a:defRPr/>
            </a:pPr>
            <a:r>
              <a:rPr lang="th-TH" sz="2000" dirty="0">
                <a:solidFill>
                  <a:srgbClr val="0070C0"/>
                </a:solidFill>
                <a:latin typeface="TH SarabunPSK" pitchFamily="34" charset="-34"/>
                <a:ea typeface="Calibri" panose="020F0502020204030204" pitchFamily="34" charset="0"/>
                <a:cs typeface="TH SarabunPSK" pitchFamily="34" charset="-34"/>
              </a:rPr>
              <a:t>วิธีการเล่น </a:t>
            </a:r>
            <a:endParaRPr lang="en-US" sz="2000" dirty="0">
              <a:solidFill>
                <a:srgbClr val="0070C0"/>
              </a:solidFill>
              <a:latin typeface="TH SarabunPSK" pitchFamily="34" charset="-34"/>
              <a:ea typeface="Calibri" panose="020F0502020204030204" pitchFamily="34" charset="0"/>
              <a:cs typeface="TH SarabunPSK" pitchFamily="34" charset="-34"/>
            </a:endParaRPr>
          </a:p>
          <a:p>
            <a:pPr marL="342900" indent="-342900">
              <a:lnSpc>
                <a:spcPct val="107000"/>
              </a:lnSpc>
              <a:spcBef>
                <a:spcPts val="600"/>
              </a:spcBef>
              <a:spcAft>
                <a:spcPts val="800"/>
              </a:spcAft>
              <a:buFont typeface="+mj-lt"/>
              <a:buAutoNum type="arabicPeriod"/>
              <a:tabLst>
                <a:tab pos="540385" algn="l"/>
                <a:tab pos="720090" algn="l"/>
              </a:tabLst>
              <a:defRPr/>
            </a:pPr>
            <a:r>
              <a:rPr lang="th-TH" sz="2000" dirty="0">
                <a:solidFill>
                  <a:schemeClr val="tx1"/>
                </a:solidFill>
                <a:latin typeface="TH SarabunPSK" pitchFamily="34" charset="-34"/>
                <a:ea typeface="Calibri" panose="020F0502020204030204" pitchFamily="34" charset="0"/>
                <a:cs typeface="TH SarabunPSK" pitchFamily="34" charset="-34"/>
              </a:rPr>
              <a:t>ผู้เล่นเกมส์ทั้ง </a:t>
            </a:r>
            <a:r>
              <a:rPr lang="en-US" sz="2000" dirty="0">
                <a:solidFill>
                  <a:schemeClr val="tx1"/>
                </a:solidFill>
                <a:latin typeface="TH SarabunPSK" panose="020B0500040200020003" pitchFamily="34" charset="-34"/>
                <a:ea typeface="Calibri" panose="020F0502020204030204" pitchFamily="34" charset="0"/>
                <a:cs typeface="TH SarabunPSK" pitchFamily="34" charset="-34"/>
              </a:rPr>
              <a:t>6 </a:t>
            </a:r>
            <a:r>
              <a:rPr lang="th-TH" sz="2000" dirty="0">
                <a:solidFill>
                  <a:schemeClr val="tx1"/>
                </a:solidFill>
                <a:latin typeface="TH SarabunPSK" panose="020B0500040200020003" pitchFamily="34" charset="-34"/>
                <a:ea typeface="Calibri" panose="020F0502020204030204" pitchFamily="34" charset="0"/>
                <a:cs typeface="TH SarabunPSK" pitchFamily="34" charset="-34"/>
              </a:rPr>
              <a:t>คน ยืนประจำที่จุดวงกลมเริ่มต้นของผังเกมส์ วงกลมละ </a:t>
            </a:r>
            <a:r>
              <a:rPr lang="en-US" sz="2000" dirty="0">
                <a:solidFill>
                  <a:schemeClr val="tx1"/>
                </a:solidFill>
                <a:latin typeface="TH SarabunPSK" panose="020B0500040200020003" pitchFamily="34" charset="-34"/>
                <a:ea typeface="Calibri" panose="020F0502020204030204" pitchFamily="34" charset="0"/>
                <a:cs typeface="TH SarabunPSK" pitchFamily="34" charset="-34"/>
              </a:rPr>
              <a:t>1</a:t>
            </a:r>
            <a:r>
              <a:rPr lang="th-TH" sz="2000" dirty="0">
                <a:solidFill>
                  <a:schemeClr val="tx1"/>
                </a:solidFill>
                <a:latin typeface="TH SarabunPSK" panose="020B0500040200020003" pitchFamily="34" charset="-34"/>
                <a:ea typeface="Calibri" panose="020F0502020204030204" pitchFamily="34" charset="0"/>
                <a:cs typeface="TH SarabunPSK" pitchFamily="34" charset="-34"/>
              </a:rPr>
              <a:t> คน</a:t>
            </a:r>
            <a:endParaRPr lang="en-US" sz="2000" dirty="0">
              <a:solidFill>
                <a:schemeClr val="tx1"/>
              </a:solidFill>
              <a:latin typeface="TH SarabunPSK" pitchFamily="34" charset="-34"/>
              <a:ea typeface="Calibri" panose="020F0502020204030204" pitchFamily="34" charset="0"/>
              <a:cs typeface="TH SarabunPSK" pitchFamily="34" charset="-34"/>
            </a:endParaRPr>
          </a:p>
          <a:p>
            <a:pPr marL="342900" indent="-342900">
              <a:lnSpc>
                <a:spcPct val="107000"/>
              </a:lnSpc>
              <a:spcBef>
                <a:spcPts val="600"/>
              </a:spcBef>
              <a:spcAft>
                <a:spcPts val="800"/>
              </a:spcAft>
              <a:buFont typeface="+mj-lt"/>
              <a:buAutoNum type="arabicPeriod"/>
              <a:tabLst>
                <a:tab pos="540385" algn="l"/>
                <a:tab pos="720090" algn="l"/>
              </a:tabLst>
              <a:defRPr/>
            </a:pPr>
            <a:r>
              <a:rPr lang="th-TH" sz="2000" dirty="0">
                <a:solidFill>
                  <a:schemeClr val="tx1"/>
                </a:solidFill>
                <a:latin typeface="TH SarabunPSK" pitchFamily="34" charset="-34"/>
                <a:ea typeface="Calibri" panose="020F0502020204030204" pitchFamily="34" charset="0"/>
                <a:cs typeface="TH SarabunPSK" pitchFamily="34" charset="-34"/>
              </a:rPr>
              <a:t>ผู้เล่นเกมส์ สุ่มจับรูปภาพของวัตถุหรือวัตถุจริง ที่มีขนาดแตกต่างกัน </a:t>
            </a:r>
            <a:endParaRPr lang="en-US" sz="2000" dirty="0">
              <a:solidFill>
                <a:schemeClr val="tx1"/>
              </a:solidFill>
              <a:latin typeface="TH SarabunPSK" pitchFamily="34" charset="-34"/>
              <a:ea typeface="Calibri" panose="020F0502020204030204" pitchFamily="34" charset="0"/>
              <a:cs typeface="TH SarabunPSK" pitchFamily="34" charset="-34"/>
            </a:endParaRPr>
          </a:p>
          <a:p>
            <a:pPr marL="342900" indent="-342900">
              <a:lnSpc>
                <a:spcPct val="107000"/>
              </a:lnSpc>
              <a:spcBef>
                <a:spcPts val="600"/>
              </a:spcBef>
              <a:spcAft>
                <a:spcPts val="800"/>
              </a:spcAft>
              <a:buFont typeface="+mj-lt"/>
              <a:buAutoNum type="arabicPeriod"/>
              <a:tabLst>
                <a:tab pos="540385" algn="l"/>
                <a:tab pos="720090" algn="l"/>
              </a:tabLst>
              <a:defRPr/>
            </a:pPr>
            <a:r>
              <a:rPr lang="th-TH" sz="2000" dirty="0">
                <a:solidFill>
                  <a:schemeClr val="tx1"/>
                </a:solidFill>
                <a:latin typeface="TH SarabunPSK" pitchFamily="34" charset="-34"/>
                <a:ea typeface="Calibri" panose="020F0502020204030204" pitchFamily="34" charset="0"/>
                <a:cs typeface="TH SarabunPSK" pitchFamily="34" charset="-34"/>
              </a:rPr>
              <a:t>ผู้เล่นเกมส์ ก้าวตามทิศทางลูกศรขึ้นไปยังกรอบสี่เหลี่ยมด้านหน้า ซึ่งในแต่ละกรอบสี่เหลี่ยมจะประกอบด้วยผู้เล่น </a:t>
            </a:r>
            <a:r>
              <a:rPr lang="en-US" sz="2000" dirty="0">
                <a:solidFill>
                  <a:schemeClr val="tx1"/>
                </a:solidFill>
                <a:latin typeface="TH SarabunPSK" panose="020B0500040200020003" pitchFamily="34" charset="-34"/>
                <a:ea typeface="Calibri" panose="020F0502020204030204" pitchFamily="34" charset="0"/>
                <a:cs typeface="TH SarabunPSK" pitchFamily="34" charset="-34"/>
              </a:rPr>
              <a:t>2</a:t>
            </a:r>
            <a:r>
              <a:rPr lang="th-TH" sz="2000" dirty="0">
                <a:solidFill>
                  <a:schemeClr val="tx1"/>
                </a:solidFill>
                <a:latin typeface="TH SarabunPSK" panose="020B0500040200020003" pitchFamily="34" charset="-34"/>
                <a:ea typeface="Calibri" panose="020F0502020204030204" pitchFamily="34" charset="0"/>
                <a:cs typeface="TH SarabunPSK" pitchFamily="34" charset="-34"/>
              </a:rPr>
              <a:t> คน</a:t>
            </a:r>
            <a:endParaRPr lang="en-US" sz="2000" dirty="0">
              <a:solidFill>
                <a:schemeClr val="tx1"/>
              </a:solidFill>
              <a:latin typeface="TH SarabunPSK" pitchFamily="34" charset="-34"/>
              <a:ea typeface="Calibri" panose="020F0502020204030204" pitchFamily="34" charset="0"/>
              <a:cs typeface="TH SarabunPSK" pitchFamily="34" charset="-34"/>
            </a:endParaRPr>
          </a:p>
          <a:p>
            <a:pPr marL="342900" indent="-342900">
              <a:lnSpc>
                <a:spcPct val="107000"/>
              </a:lnSpc>
              <a:spcBef>
                <a:spcPts val="600"/>
              </a:spcBef>
              <a:spcAft>
                <a:spcPts val="800"/>
              </a:spcAft>
              <a:buFont typeface="+mj-lt"/>
              <a:buAutoNum type="arabicPeriod"/>
              <a:tabLst>
                <a:tab pos="540385" algn="l"/>
                <a:tab pos="720090" algn="l"/>
              </a:tabLst>
              <a:defRPr/>
            </a:pPr>
            <a:r>
              <a:rPr lang="th-TH" sz="2000" dirty="0">
                <a:solidFill>
                  <a:schemeClr val="tx1"/>
                </a:solidFill>
                <a:latin typeface="TH SarabunPSK" pitchFamily="34" charset="-34"/>
                <a:ea typeface="Calibri" panose="020F0502020204030204" pitchFamily="34" charset="0"/>
                <a:cs typeface="TH SarabunPSK" pitchFamily="34" charset="-34"/>
              </a:rPr>
              <a:t>ผู้เล่นแต่ละคนเปรียบเทียบขนาดของวัตถุของตนเองกับวัตถุของผู้เล่นอีกคน โดยผู้เล่นที่ขนาดวัตถุเล็กกว่าจะก้าวตามทิศทางของลูกศรด้านซ้ายมือขึ้นไปยังยังกรอบสี่เหลี่ยมด้านบน ส่วนผู้เล่นที่ขนาดวัตถุใหญ่กว่าจะก้าวตามทิศทางของลูกศรด้านขวามือ</a:t>
            </a:r>
            <a:endParaRPr lang="en-US" sz="2000" dirty="0">
              <a:solidFill>
                <a:schemeClr val="tx1"/>
              </a:solidFill>
              <a:latin typeface="TH SarabunPSK" pitchFamily="34" charset="-34"/>
              <a:ea typeface="Calibri" panose="020F0502020204030204" pitchFamily="34" charset="0"/>
              <a:cs typeface="TH SarabunPSK" pitchFamily="34" charset="-34"/>
            </a:endParaRPr>
          </a:p>
          <a:p>
            <a:pPr marL="342900" indent="-342900">
              <a:lnSpc>
                <a:spcPct val="107000"/>
              </a:lnSpc>
              <a:spcBef>
                <a:spcPts val="600"/>
              </a:spcBef>
              <a:spcAft>
                <a:spcPts val="800"/>
              </a:spcAft>
              <a:buFont typeface="+mj-lt"/>
              <a:buAutoNum type="arabicPeriod"/>
              <a:tabLst>
                <a:tab pos="540385" algn="l"/>
                <a:tab pos="720090" algn="l"/>
              </a:tabLst>
              <a:defRPr/>
            </a:pPr>
            <a:r>
              <a:rPr lang="th-TH" sz="2000" dirty="0">
                <a:solidFill>
                  <a:schemeClr val="tx1"/>
                </a:solidFill>
                <a:latin typeface="TH SarabunPSK" pitchFamily="34" charset="-34"/>
                <a:ea typeface="Calibri" panose="020F0502020204030204" pitchFamily="34" charset="0"/>
                <a:cs typeface="TH SarabunPSK" pitchFamily="34" charset="-34"/>
              </a:rPr>
              <a:t>ทำซ้ำข้อ </a:t>
            </a:r>
            <a:r>
              <a:rPr lang="en-US" sz="2000" dirty="0">
                <a:solidFill>
                  <a:schemeClr val="tx1"/>
                </a:solidFill>
                <a:latin typeface="TH SarabunPSK" panose="020B0500040200020003" pitchFamily="34" charset="-34"/>
                <a:ea typeface="Calibri" panose="020F0502020204030204" pitchFamily="34" charset="0"/>
                <a:cs typeface="TH SarabunPSK" pitchFamily="34" charset="-34"/>
              </a:rPr>
              <a:t>4</a:t>
            </a:r>
            <a:r>
              <a:rPr lang="th-TH" sz="2000" dirty="0">
                <a:solidFill>
                  <a:schemeClr val="tx1"/>
                </a:solidFill>
                <a:latin typeface="TH SarabunPSK" panose="020B0500040200020003" pitchFamily="34" charset="-34"/>
                <a:ea typeface="Calibri" panose="020F0502020204030204" pitchFamily="34" charset="0"/>
                <a:cs typeface="TH SarabunPSK" pitchFamily="34" charset="-34"/>
              </a:rPr>
              <a:t> จนผู้เล่นทุกคนเคลื่อนที่มายืนยังจุดวงกลมสิ้นสุดของแผนผัง</a:t>
            </a:r>
            <a:endParaRPr lang="en-US" sz="2000" dirty="0">
              <a:solidFill>
                <a:schemeClr val="tx1"/>
              </a:solidFill>
              <a:latin typeface="TH SarabunPSK" pitchFamily="34" charset="-34"/>
              <a:ea typeface="Calibri" panose="020F0502020204030204" pitchFamily="34" charset="0"/>
              <a:cs typeface="TH SarabunPSK" pitchFamily="34" charset="-34"/>
            </a:endParaRPr>
          </a:p>
          <a:p>
            <a:pPr marL="342900" indent="-342900">
              <a:lnSpc>
                <a:spcPct val="107000"/>
              </a:lnSpc>
              <a:spcBef>
                <a:spcPts val="600"/>
              </a:spcBef>
              <a:spcAft>
                <a:spcPts val="800"/>
              </a:spcAft>
              <a:buFont typeface="+mj-lt"/>
              <a:buAutoNum type="arabicPeriod"/>
              <a:tabLst>
                <a:tab pos="540385" algn="l"/>
                <a:tab pos="720090" algn="l"/>
              </a:tabLst>
              <a:defRPr/>
            </a:pPr>
            <a:r>
              <a:rPr lang="th-TH" sz="2000" dirty="0">
                <a:solidFill>
                  <a:schemeClr val="tx1"/>
                </a:solidFill>
                <a:latin typeface="TH SarabunPSK" pitchFamily="34" charset="-34"/>
                <a:ea typeface="Calibri" panose="020F0502020204030204" pitchFamily="34" charset="0"/>
                <a:cs typeface="TH SarabunPSK" pitchFamily="34" charset="-34"/>
              </a:rPr>
              <a:t>สังเกตการเรียงลำดับของวัตถุ เปรียบเทียบกับจุดเริ่มต้น</a:t>
            </a:r>
            <a:endParaRPr lang="en-US" sz="2000" dirty="0">
              <a:solidFill>
                <a:schemeClr val="tx1"/>
              </a:solidFill>
              <a:latin typeface="TH SarabunPSK" pitchFamily="34" charset="-34"/>
              <a:ea typeface="Calibri" panose="020F0502020204030204" pitchFamily="34" charset="0"/>
              <a:cs typeface="TH SarabunPSK" pitchFamily="34" charset="-34"/>
            </a:endParaRPr>
          </a:p>
        </p:txBody>
      </p:sp>
      <p:sp>
        <p:nvSpPr>
          <p:cNvPr id="6" name="TextBox 5"/>
          <p:cNvSpPr txBox="1"/>
          <p:nvPr/>
        </p:nvSpPr>
        <p:spPr>
          <a:xfrm>
            <a:off x="2027238" y="6378575"/>
            <a:ext cx="4691062" cy="338138"/>
          </a:xfrm>
          <a:prstGeom prst="rect">
            <a:avLst/>
          </a:prstGeom>
          <a:noFill/>
        </p:spPr>
        <p:txBody>
          <a:bodyPr wrap="none">
            <a:spAutoFit/>
          </a:bodyPr>
          <a:lstStyle/>
          <a:p>
            <a:pPr>
              <a:defRPr/>
            </a:pPr>
            <a:r>
              <a:rPr lang="th-TH" sz="1600" dirty="0">
                <a:solidFill>
                  <a:schemeClr val="accent3">
                    <a:lumMod val="50000"/>
                  </a:schemeClr>
                </a:solidFill>
              </a:rPr>
              <a:t>สำนักวิชาการและมาตรฐานการศึกษา สำนักงานคณะกรรมการการศึกษาขั้นพื้นฐาน</a:t>
            </a:r>
            <a:endParaRPr lang="en-US" sz="1600"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2"/>
          <p:cNvSpPr/>
          <p:nvPr/>
        </p:nvSpPr>
        <p:spPr>
          <a:xfrm>
            <a:off x="2897188" y="1758950"/>
            <a:ext cx="2620962" cy="3568700"/>
          </a:xfrm>
          <a:prstGeom prst="flowChart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67211" tIns="33605" rIns="67211" bIns="33605" anchor="ctr"/>
          <a:lstStyle/>
          <a:p>
            <a:pPr algn="ctr" eaLnBrk="1" fontAlgn="auto" hangingPunct="1">
              <a:spcBef>
                <a:spcPts val="0"/>
              </a:spcBef>
              <a:spcAft>
                <a:spcPts val="0"/>
              </a:spcAft>
              <a:defRPr/>
            </a:pPr>
            <a:endParaRPr lang="th-TH" sz="2058" b="0">
              <a:solidFill>
                <a:prstClr val="white"/>
              </a:solidFill>
            </a:endParaRPr>
          </a:p>
        </p:txBody>
      </p:sp>
      <p:pic>
        <p:nvPicPr>
          <p:cNvPr id="2662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954213"/>
            <a:ext cx="94615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438525" y="4314825"/>
            <a:ext cx="1465263" cy="498475"/>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algn="ctr" eaLnBrk="1" fontAlgn="auto" hangingPunct="1">
              <a:spcBef>
                <a:spcPts val="0"/>
              </a:spcBef>
              <a:spcAft>
                <a:spcPts val="0"/>
              </a:spcAft>
              <a:defRPr/>
            </a:pPr>
            <a:r>
              <a:rPr lang="en-US" sz="2646" b="0" dirty="0">
                <a:solidFill>
                  <a:prstClr val="white"/>
                </a:solidFill>
                <a:effectLst>
                  <a:outerShdw blurRad="38100" dist="38100" dir="2700000" algn="tl">
                    <a:srgbClr val="000000">
                      <a:alpha val="43137"/>
                    </a:srgbClr>
                  </a:outerShdw>
                </a:effectLst>
              </a:rPr>
              <a:t>Memory</a:t>
            </a:r>
            <a:endParaRPr lang="th-TH" sz="2646" b="0" dirty="0">
              <a:solidFill>
                <a:prstClr val="white"/>
              </a:solidFill>
              <a:effectLst>
                <a:outerShdw blurRad="38100" dist="38100" dir="2700000" algn="tl">
                  <a:srgbClr val="000000">
                    <a:alpha val="43137"/>
                  </a:srgbClr>
                </a:outerShdw>
              </a:effectLst>
            </a:endParaRPr>
          </a:p>
        </p:txBody>
      </p:sp>
      <p:pic>
        <p:nvPicPr>
          <p:cNvPr id="2662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5075" y="2930525"/>
            <a:ext cx="711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211263" y="992188"/>
            <a:ext cx="6105525" cy="769937"/>
          </a:xfrm>
          <a:prstGeom prst="rect">
            <a:avLst/>
          </a:prstGeom>
          <a:noFill/>
        </p:spPr>
        <p:txBody>
          <a:bodyPr>
            <a:spAutoFit/>
          </a:bodyPr>
          <a:lstStyle/>
          <a:p>
            <a:pPr algn="ctr" eaLnBrk="1" fontAlgn="auto" hangingPunct="1">
              <a:spcBef>
                <a:spcPts val="0"/>
              </a:spcBef>
              <a:spcAft>
                <a:spcPts val="0"/>
              </a:spcAft>
              <a:defRPr/>
            </a:pPr>
            <a:r>
              <a:rPr lang="th-TH" sz="4400" dirty="0">
                <a:solidFill>
                  <a:srgbClr val="002060"/>
                </a:solidFill>
                <a:effectLst>
                  <a:outerShdw blurRad="38100" dist="38100" dir="2700000" algn="tl">
                    <a:srgbClr val="000000">
                      <a:alpha val="43137"/>
                    </a:srgbClr>
                  </a:outerShdw>
                </a:effectLst>
                <a:latin typeface="TH SarabunPSK" pitchFamily="34" charset="-34"/>
                <a:cs typeface="TH SarabunPSK" pitchFamily="34" charset="-34"/>
              </a:rPr>
              <a:t>การทำงานของคอมพิวเตอร์</a:t>
            </a:r>
          </a:p>
        </p:txBody>
      </p:sp>
      <p:pic>
        <p:nvPicPr>
          <p:cNvPr id="26631"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60888" y="3125788"/>
            <a:ext cx="9017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438525" y="5465763"/>
            <a:ext cx="1720850" cy="409575"/>
          </a:xfrm>
          <a:prstGeom prst="rect">
            <a:avLst/>
          </a:prstGeom>
          <a:noFill/>
        </p:spPr>
        <p:txBody>
          <a:bodyPr>
            <a:spAutoFit/>
          </a:bodyPr>
          <a:lstStyle/>
          <a:p>
            <a:pPr algn="ctr" eaLnBrk="1" fontAlgn="auto" hangingPunct="1">
              <a:spcBef>
                <a:spcPts val="0"/>
              </a:spcBef>
              <a:spcAft>
                <a:spcPts val="0"/>
              </a:spcAft>
              <a:defRPr/>
            </a:pPr>
            <a:r>
              <a:rPr lang="th-TH" sz="2060" dirty="0">
                <a:solidFill>
                  <a:srgbClr val="002060"/>
                </a:solidFill>
                <a:latin typeface="TH SarabunPSK" pitchFamily="34" charset="-34"/>
                <a:cs typeface="TH SarabunPSK" pitchFamily="34" charset="-34"/>
              </a:rPr>
              <a:t>ฮาร์ดแวร์</a:t>
            </a:r>
          </a:p>
        </p:txBody>
      </p:sp>
      <p:sp>
        <p:nvSpPr>
          <p:cNvPr id="17" name="TextBox 16"/>
          <p:cNvSpPr txBox="1"/>
          <p:nvPr/>
        </p:nvSpPr>
        <p:spPr>
          <a:xfrm>
            <a:off x="544513" y="4035425"/>
            <a:ext cx="1816100" cy="407988"/>
          </a:xfrm>
          <a:prstGeom prst="rect">
            <a:avLst/>
          </a:prstGeom>
          <a:noFill/>
        </p:spPr>
        <p:txBody>
          <a:bodyPr>
            <a:spAutoFit/>
          </a:bodyPr>
          <a:lstStyle/>
          <a:p>
            <a:pPr eaLnBrk="1" fontAlgn="auto" hangingPunct="1">
              <a:spcBef>
                <a:spcPts val="0"/>
              </a:spcBef>
              <a:spcAft>
                <a:spcPts val="0"/>
              </a:spcAft>
              <a:defRPr/>
            </a:pPr>
            <a:r>
              <a:rPr lang="th-TH" sz="2058" dirty="0">
                <a:solidFill>
                  <a:prstClr val="black"/>
                </a:solidFill>
                <a:latin typeface="TH SarabunPSK" pitchFamily="34" charset="-34"/>
                <a:cs typeface="TH SarabunPSK" pitchFamily="34" charset="-34"/>
              </a:rPr>
              <a:t> คำสั่ง (ซอฟต์แวร์)</a:t>
            </a:r>
          </a:p>
        </p:txBody>
      </p:sp>
      <p:sp>
        <p:nvSpPr>
          <p:cNvPr id="18" name="TextBox 17"/>
          <p:cNvSpPr txBox="1"/>
          <p:nvPr/>
        </p:nvSpPr>
        <p:spPr>
          <a:xfrm>
            <a:off x="5710238" y="4083050"/>
            <a:ext cx="2001837" cy="409575"/>
          </a:xfrm>
          <a:prstGeom prst="rect">
            <a:avLst/>
          </a:prstGeom>
          <a:noFill/>
        </p:spPr>
        <p:txBody>
          <a:bodyPr>
            <a:spAutoFit/>
          </a:bodyPr>
          <a:lstStyle/>
          <a:p>
            <a:pPr eaLnBrk="1" fontAlgn="auto" hangingPunct="1">
              <a:spcBef>
                <a:spcPts val="0"/>
              </a:spcBef>
              <a:spcAft>
                <a:spcPts val="0"/>
              </a:spcAft>
              <a:defRPr/>
            </a:pPr>
            <a:r>
              <a:rPr lang="th-TH" sz="2058" dirty="0">
                <a:solidFill>
                  <a:prstClr val="black"/>
                </a:solidFill>
                <a:latin typeface="TH SarabunPSK" pitchFamily="34" charset="-34"/>
                <a:cs typeface="TH SarabunPSK" pitchFamily="34" charset="-34"/>
              </a:rPr>
              <a:t>แสดงผลตามคำสั่ง</a:t>
            </a:r>
          </a:p>
        </p:txBody>
      </p:sp>
      <p:sp>
        <p:nvSpPr>
          <p:cNvPr id="13" name="Right Arrow 12"/>
          <p:cNvSpPr/>
          <p:nvPr/>
        </p:nvSpPr>
        <p:spPr>
          <a:xfrm>
            <a:off x="615950" y="2647950"/>
            <a:ext cx="2147888" cy="154305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67211" tIns="33605" rIns="67211" bIns="33605" anchor="ctr"/>
          <a:lstStyle/>
          <a:p>
            <a:pPr algn="ctr" eaLnBrk="1" fontAlgn="auto" hangingPunct="1">
              <a:spcBef>
                <a:spcPts val="0"/>
              </a:spcBef>
              <a:spcAft>
                <a:spcPts val="0"/>
              </a:spcAft>
              <a:defRPr/>
            </a:pPr>
            <a:r>
              <a:rPr lang="en-US" sz="4000" dirty="0">
                <a:solidFill>
                  <a:prstClr val="white"/>
                </a:solidFill>
                <a:latin typeface="TH SarabunPSK" pitchFamily="34" charset="-34"/>
                <a:cs typeface="TH SarabunPSK" pitchFamily="34" charset="-34"/>
              </a:rPr>
              <a:t>Input</a:t>
            </a:r>
            <a:endParaRPr lang="th-TH" sz="4000" dirty="0">
              <a:solidFill>
                <a:prstClr val="white"/>
              </a:solidFill>
              <a:latin typeface="TH SarabunPSK" pitchFamily="34" charset="-34"/>
              <a:cs typeface="TH SarabunPSK" pitchFamily="34" charset="-34"/>
            </a:endParaRPr>
          </a:p>
        </p:txBody>
      </p:sp>
      <p:sp>
        <p:nvSpPr>
          <p:cNvPr id="15" name="Right Arrow 14"/>
          <p:cNvSpPr/>
          <p:nvPr/>
        </p:nvSpPr>
        <p:spPr>
          <a:xfrm>
            <a:off x="5762625" y="2771775"/>
            <a:ext cx="2149475" cy="154305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67211" tIns="33605" rIns="67211" bIns="33605" anchor="ctr"/>
          <a:lstStyle/>
          <a:p>
            <a:pPr algn="ctr" eaLnBrk="1" fontAlgn="auto" hangingPunct="1">
              <a:spcBef>
                <a:spcPts val="0"/>
              </a:spcBef>
              <a:spcAft>
                <a:spcPts val="0"/>
              </a:spcAft>
              <a:defRPr/>
            </a:pPr>
            <a:r>
              <a:rPr lang="en-US" sz="4000" dirty="0">
                <a:solidFill>
                  <a:prstClr val="white"/>
                </a:solidFill>
                <a:latin typeface="TH SarabunPSK" pitchFamily="34" charset="-34"/>
                <a:cs typeface="TH SarabunPSK" pitchFamily="34" charset="-34"/>
              </a:rPr>
              <a:t>Output</a:t>
            </a:r>
            <a:endParaRPr lang="th-TH" sz="4000" dirty="0">
              <a:solidFill>
                <a:prstClr val="white"/>
              </a:solidFill>
              <a:latin typeface="TH SarabunPSK" pitchFamily="34" charset="-34"/>
              <a:cs typeface="TH SarabunPSK" pitchFamily="34" charset="-34"/>
            </a:endParaRPr>
          </a:p>
        </p:txBody>
      </p:sp>
      <p:sp>
        <p:nvSpPr>
          <p:cNvPr id="16" name="TextBox 15"/>
          <p:cNvSpPr txBox="1"/>
          <p:nvPr/>
        </p:nvSpPr>
        <p:spPr>
          <a:xfrm>
            <a:off x="3438525" y="4314825"/>
            <a:ext cx="1465263" cy="584200"/>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a:spAutoFit/>
          </a:bodyPr>
          <a:lstStyle/>
          <a:p>
            <a:pPr algn="ctr" eaLnBrk="1" fontAlgn="auto" hangingPunct="1">
              <a:spcBef>
                <a:spcPts val="0"/>
              </a:spcBef>
              <a:spcAft>
                <a:spcPts val="0"/>
              </a:spcAft>
              <a:defRPr/>
            </a:pPr>
            <a:r>
              <a:rPr lang="en-US" sz="3200" dirty="0">
                <a:solidFill>
                  <a:prstClr val="white"/>
                </a:solidFill>
                <a:effectLst>
                  <a:outerShdw blurRad="38100" dist="38100" dir="2700000" algn="tl">
                    <a:srgbClr val="000000">
                      <a:alpha val="43137"/>
                    </a:srgbClr>
                  </a:outerShdw>
                </a:effectLst>
                <a:latin typeface="TH SarabunPSK" pitchFamily="34" charset="-34"/>
                <a:cs typeface="TH SarabunPSK" pitchFamily="34" charset="-34"/>
              </a:rPr>
              <a:t>Memory</a:t>
            </a:r>
            <a:endParaRPr lang="th-TH" sz="3200" dirty="0">
              <a:solidFill>
                <a:prstClr val="white"/>
              </a:solidFill>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19" name="TextBox 18"/>
          <p:cNvSpPr txBox="1"/>
          <p:nvPr/>
        </p:nvSpPr>
        <p:spPr>
          <a:xfrm>
            <a:off x="2027238" y="6378575"/>
            <a:ext cx="4691062" cy="338138"/>
          </a:xfrm>
          <a:prstGeom prst="rect">
            <a:avLst/>
          </a:prstGeom>
          <a:noFill/>
        </p:spPr>
        <p:txBody>
          <a:bodyPr wrap="none">
            <a:spAutoFit/>
          </a:bodyPr>
          <a:lstStyle/>
          <a:p>
            <a:pPr>
              <a:defRPr/>
            </a:pPr>
            <a:r>
              <a:rPr lang="th-TH" sz="1600" dirty="0">
                <a:solidFill>
                  <a:schemeClr val="accent3">
                    <a:lumMod val="50000"/>
                  </a:schemeClr>
                </a:solidFill>
              </a:rPr>
              <a:t>สำนักวิชาการและมาตรฐานการศึกษา สำนักงานคณะกรรมการการศึกษาขั้นพื้นฐาน</a:t>
            </a:r>
            <a:endParaRPr lang="en-US" sz="1600"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0"/>
          <p:cNvSpPr txBox="1">
            <a:spLocks noChangeArrowheads="1"/>
          </p:cNvSpPr>
          <p:nvPr/>
        </p:nvSpPr>
        <p:spPr bwMode="auto">
          <a:xfrm>
            <a:off x="1754188" y="315913"/>
            <a:ext cx="48783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folHlink"/>
                </a:solidFill>
                <a:latin typeface="Arial" panose="020B0604020202020204" pitchFamily="34" charset="0"/>
                <a:cs typeface="Angsana New" panose="02020603050405020304" pitchFamily="18" charset="-34"/>
              </a:defRPr>
            </a:lvl1pPr>
            <a:lvl2pPr marL="742950" indent="-285750">
              <a:defRPr sz="1400" b="1">
                <a:solidFill>
                  <a:schemeClr val="folHlink"/>
                </a:solidFill>
                <a:latin typeface="Arial" panose="020B0604020202020204" pitchFamily="34" charset="0"/>
                <a:cs typeface="Angsana New" panose="02020603050405020304" pitchFamily="18" charset="-34"/>
              </a:defRPr>
            </a:lvl2pPr>
            <a:lvl3pPr marL="1143000" indent="-228600">
              <a:defRPr sz="1400" b="1">
                <a:solidFill>
                  <a:schemeClr val="folHlink"/>
                </a:solidFill>
                <a:latin typeface="Arial" panose="020B0604020202020204" pitchFamily="34" charset="0"/>
                <a:cs typeface="Angsana New" panose="02020603050405020304" pitchFamily="18" charset="-34"/>
              </a:defRPr>
            </a:lvl3pPr>
            <a:lvl4pPr marL="1600200" indent="-228600">
              <a:defRPr sz="1400" b="1">
                <a:solidFill>
                  <a:schemeClr val="folHlink"/>
                </a:solidFill>
                <a:latin typeface="Arial" panose="020B0604020202020204" pitchFamily="34" charset="0"/>
                <a:cs typeface="Angsana New" panose="02020603050405020304" pitchFamily="18" charset="-34"/>
              </a:defRPr>
            </a:lvl4pPr>
            <a:lvl5pPr marL="2057400" indent="-228600">
              <a:defRPr sz="1400" b="1">
                <a:solidFill>
                  <a:schemeClr val="folHlink"/>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9pPr>
          </a:lstStyle>
          <a:p>
            <a:pPr algn="ctr" eaLnBrk="1" hangingPunct="1"/>
            <a:r>
              <a:rPr lang="th-TH" altLang="en-US" sz="3600">
                <a:solidFill>
                  <a:srgbClr val="002060"/>
                </a:solidFill>
                <a:latin typeface="TH SarabunPSK" panose="020B0500040200020003" pitchFamily="34" charset="-34"/>
                <a:cs typeface="TH SarabunPSK" panose="020B0500040200020003" pitchFamily="34" charset="-34"/>
              </a:rPr>
              <a:t>การทำงานของคอมพิวเตอร์</a:t>
            </a:r>
          </a:p>
        </p:txBody>
      </p:sp>
      <p:sp>
        <p:nvSpPr>
          <p:cNvPr id="28675" name="TextBox 13"/>
          <p:cNvSpPr txBox="1">
            <a:spLocks noChangeArrowheads="1"/>
          </p:cNvSpPr>
          <p:nvPr/>
        </p:nvSpPr>
        <p:spPr bwMode="auto">
          <a:xfrm>
            <a:off x="3141663" y="2205038"/>
            <a:ext cx="1816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folHlink"/>
                </a:solidFill>
                <a:latin typeface="Arial" panose="020B0604020202020204" pitchFamily="34" charset="0"/>
                <a:cs typeface="Angsana New" panose="02020603050405020304" pitchFamily="18" charset="-34"/>
              </a:defRPr>
            </a:lvl1pPr>
            <a:lvl2pPr marL="742950" indent="-285750">
              <a:defRPr sz="1400" b="1">
                <a:solidFill>
                  <a:schemeClr val="folHlink"/>
                </a:solidFill>
                <a:latin typeface="Arial" panose="020B0604020202020204" pitchFamily="34" charset="0"/>
                <a:cs typeface="Angsana New" panose="02020603050405020304" pitchFamily="18" charset="-34"/>
              </a:defRPr>
            </a:lvl2pPr>
            <a:lvl3pPr marL="1143000" indent="-228600">
              <a:defRPr sz="1400" b="1">
                <a:solidFill>
                  <a:schemeClr val="folHlink"/>
                </a:solidFill>
                <a:latin typeface="Arial" panose="020B0604020202020204" pitchFamily="34" charset="0"/>
                <a:cs typeface="Angsana New" panose="02020603050405020304" pitchFamily="18" charset="-34"/>
              </a:defRPr>
            </a:lvl3pPr>
            <a:lvl4pPr marL="1600200" indent="-228600">
              <a:defRPr sz="1400" b="1">
                <a:solidFill>
                  <a:schemeClr val="folHlink"/>
                </a:solidFill>
                <a:latin typeface="Arial" panose="020B0604020202020204" pitchFamily="34" charset="0"/>
                <a:cs typeface="Angsana New" panose="02020603050405020304" pitchFamily="18" charset="-34"/>
              </a:defRPr>
            </a:lvl4pPr>
            <a:lvl5pPr marL="2057400" indent="-228600">
              <a:defRPr sz="1400" b="1">
                <a:solidFill>
                  <a:schemeClr val="folHlink"/>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9pPr>
          </a:lstStyle>
          <a:p>
            <a:pPr algn="ctr" eaLnBrk="1" hangingPunct="1"/>
            <a:r>
              <a:rPr lang="th-TH" altLang="en-US" sz="2800">
                <a:solidFill>
                  <a:srgbClr val="002060"/>
                </a:solidFill>
                <a:latin typeface="TH SarabunPSK" panose="020B0500040200020003" pitchFamily="34" charset="-34"/>
                <a:cs typeface="TH SarabunPSK" panose="020B0500040200020003" pitchFamily="34" charset="-34"/>
              </a:rPr>
              <a:t>ฮาร์ดแวร์</a:t>
            </a:r>
          </a:p>
        </p:txBody>
      </p:sp>
      <p:sp>
        <p:nvSpPr>
          <p:cNvPr id="28676" name="TextBox 16"/>
          <p:cNvSpPr txBox="1">
            <a:spLocks noChangeArrowheads="1"/>
          </p:cNvSpPr>
          <p:nvPr/>
        </p:nvSpPr>
        <p:spPr bwMode="auto">
          <a:xfrm>
            <a:off x="485775" y="2266950"/>
            <a:ext cx="1816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folHlink"/>
                </a:solidFill>
                <a:latin typeface="Arial" panose="020B0604020202020204" pitchFamily="34" charset="0"/>
                <a:cs typeface="Angsana New" panose="02020603050405020304" pitchFamily="18" charset="-34"/>
              </a:defRPr>
            </a:lvl1pPr>
            <a:lvl2pPr marL="742950" indent="-285750">
              <a:defRPr sz="1400" b="1">
                <a:solidFill>
                  <a:schemeClr val="folHlink"/>
                </a:solidFill>
                <a:latin typeface="Arial" panose="020B0604020202020204" pitchFamily="34" charset="0"/>
                <a:cs typeface="Angsana New" panose="02020603050405020304" pitchFamily="18" charset="-34"/>
              </a:defRPr>
            </a:lvl2pPr>
            <a:lvl3pPr marL="1143000" indent="-228600">
              <a:defRPr sz="1400" b="1">
                <a:solidFill>
                  <a:schemeClr val="folHlink"/>
                </a:solidFill>
                <a:latin typeface="Arial" panose="020B0604020202020204" pitchFamily="34" charset="0"/>
                <a:cs typeface="Angsana New" panose="02020603050405020304" pitchFamily="18" charset="-34"/>
              </a:defRPr>
            </a:lvl3pPr>
            <a:lvl4pPr marL="1600200" indent="-228600">
              <a:defRPr sz="1400" b="1">
                <a:solidFill>
                  <a:schemeClr val="folHlink"/>
                </a:solidFill>
                <a:latin typeface="Arial" panose="020B0604020202020204" pitchFamily="34" charset="0"/>
                <a:cs typeface="Angsana New" panose="02020603050405020304" pitchFamily="18" charset="-34"/>
              </a:defRPr>
            </a:lvl4pPr>
            <a:lvl5pPr marL="2057400" indent="-228600">
              <a:defRPr sz="1400" b="1">
                <a:solidFill>
                  <a:schemeClr val="folHlink"/>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9pPr>
          </a:lstStyle>
          <a:p>
            <a:pPr eaLnBrk="1" hangingPunct="1"/>
            <a:r>
              <a:rPr lang="th-TH" altLang="en-US" sz="2800">
                <a:solidFill>
                  <a:srgbClr val="000000"/>
                </a:solidFill>
                <a:latin typeface="TH SarabunPSK" panose="020B0500040200020003" pitchFamily="34" charset="-34"/>
                <a:cs typeface="TH SarabunPSK" panose="020B0500040200020003" pitchFamily="34" charset="-34"/>
              </a:rPr>
              <a:t>ซอฟต์แวร์</a:t>
            </a:r>
          </a:p>
          <a:p>
            <a:pPr eaLnBrk="1" hangingPunct="1"/>
            <a:r>
              <a:rPr lang="th-TH" altLang="en-US" sz="2800">
                <a:latin typeface="TH SarabunPSK" panose="020B0500040200020003" pitchFamily="34" charset="-34"/>
                <a:cs typeface="TH SarabunPSK" panose="020B0500040200020003" pitchFamily="34" charset="-34"/>
              </a:rPr>
              <a:t>ชุดคำสั่งหรือโปรแกรมที่สั่งให้ฮาร์ดแวร์ทำงาน</a:t>
            </a:r>
            <a:endParaRPr lang="th-TH" altLang="en-US" sz="2800">
              <a:solidFill>
                <a:srgbClr val="000000"/>
              </a:solidFill>
              <a:latin typeface="TH SarabunPSK" panose="020B0500040200020003" pitchFamily="34" charset="-34"/>
              <a:cs typeface="TH SarabunPSK" panose="020B0500040200020003" pitchFamily="34" charset="-34"/>
            </a:endParaRPr>
          </a:p>
        </p:txBody>
      </p:sp>
      <p:sp>
        <p:nvSpPr>
          <p:cNvPr id="28677" name="TextBox 17"/>
          <p:cNvSpPr txBox="1">
            <a:spLocks noChangeArrowheads="1"/>
          </p:cNvSpPr>
          <p:nvPr/>
        </p:nvSpPr>
        <p:spPr bwMode="auto">
          <a:xfrm>
            <a:off x="5956300" y="2333625"/>
            <a:ext cx="200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folHlink"/>
                </a:solidFill>
                <a:latin typeface="Arial" panose="020B0604020202020204" pitchFamily="34" charset="0"/>
                <a:cs typeface="Angsana New" panose="02020603050405020304" pitchFamily="18" charset="-34"/>
              </a:defRPr>
            </a:lvl1pPr>
            <a:lvl2pPr marL="742950" indent="-285750">
              <a:defRPr sz="1400" b="1">
                <a:solidFill>
                  <a:schemeClr val="folHlink"/>
                </a:solidFill>
                <a:latin typeface="Arial" panose="020B0604020202020204" pitchFamily="34" charset="0"/>
                <a:cs typeface="Angsana New" panose="02020603050405020304" pitchFamily="18" charset="-34"/>
              </a:defRPr>
            </a:lvl2pPr>
            <a:lvl3pPr marL="1143000" indent="-228600">
              <a:defRPr sz="1400" b="1">
                <a:solidFill>
                  <a:schemeClr val="folHlink"/>
                </a:solidFill>
                <a:latin typeface="Arial" panose="020B0604020202020204" pitchFamily="34" charset="0"/>
                <a:cs typeface="Angsana New" panose="02020603050405020304" pitchFamily="18" charset="-34"/>
              </a:defRPr>
            </a:lvl3pPr>
            <a:lvl4pPr marL="1600200" indent="-228600">
              <a:defRPr sz="1400" b="1">
                <a:solidFill>
                  <a:schemeClr val="folHlink"/>
                </a:solidFill>
                <a:latin typeface="Arial" panose="020B0604020202020204" pitchFamily="34" charset="0"/>
                <a:cs typeface="Angsana New" panose="02020603050405020304" pitchFamily="18" charset="-34"/>
              </a:defRPr>
            </a:lvl4pPr>
            <a:lvl5pPr marL="2057400" indent="-228600">
              <a:defRPr sz="1400" b="1">
                <a:solidFill>
                  <a:schemeClr val="folHlink"/>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9pPr>
          </a:lstStyle>
          <a:p>
            <a:pPr eaLnBrk="1" hangingPunct="1"/>
            <a:r>
              <a:rPr lang="th-TH" altLang="en-US" sz="2800">
                <a:solidFill>
                  <a:srgbClr val="000000"/>
                </a:solidFill>
                <a:latin typeface="TH SarabunPSK" panose="020B0500040200020003" pitchFamily="34" charset="-34"/>
                <a:cs typeface="TH SarabunPSK" panose="020B0500040200020003" pitchFamily="34" charset="-34"/>
              </a:rPr>
              <a:t>แสดงผลตามคำสั่ง</a:t>
            </a:r>
          </a:p>
        </p:txBody>
      </p:sp>
      <p:sp>
        <p:nvSpPr>
          <p:cNvPr id="28678" name="TextBox 3"/>
          <p:cNvSpPr txBox="1">
            <a:spLocks noChangeArrowheads="1"/>
          </p:cNvSpPr>
          <p:nvPr/>
        </p:nvSpPr>
        <p:spPr bwMode="auto">
          <a:xfrm>
            <a:off x="615950" y="839788"/>
            <a:ext cx="81899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folHlink"/>
                </a:solidFill>
                <a:latin typeface="Arial" panose="020B0604020202020204" pitchFamily="34" charset="0"/>
                <a:cs typeface="Angsana New" panose="02020603050405020304" pitchFamily="18" charset="-34"/>
              </a:defRPr>
            </a:lvl1pPr>
            <a:lvl2pPr marL="742950" indent="-285750">
              <a:defRPr sz="1400" b="1">
                <a:solidFill>
                  <a:schemeClr val="folHlink"/>
                </a:solidFill>
                <a:latin typeface="Arial" panose="020B0604020202020204" pitchFamily="34" charset="0"/>
                <a:cs typeface="Angsana New" panose="02020603050405020304" pitchFamily="18" charset="-34"/>
              </a:defRPr>
            </a:lvl2pPr>
            <a:lvl3pPr marL="1143000" indent="-228600">
              <a:defRPr sz="1400" b="1">
                <a:solidFill>
                  <a:schemeClr val="folHlink"/>
                </a:solidFill>
                <a:latin typeface="Arial" panose="020B0604020202020204" pitchFamily="34" charset="0"/>
                <a:cs typeface="Angsana New" panose="02020603050405020304" pitchFamily="18" charset="-34"/>
              </a:defRPr>
            </a:lvl3pPr>
            <a:lvl4pPr marL="1600200" indent="-228600">
              <a:defRPr sz="1400" b="1">
                <a:solidFill>
                  <a:schemeClr val="folHlink"/>
                </a:solidFill>
                <a:latin typeface="Arial" panose="020B0604020202020204" pitchFamily="34" charset="0"/>
                <a:cs typeface="Angsana New" panose="02020603050405020304" pitchFamily="18" charset="-34"/>
              </a:defRPr>
            </a:lvl4pPr>
            <a:lvl5pPr marL="2057400" indent="-228600">
              <a:defRPr sz="1400" b="1">
                <a:solidFill>
                  <a:schemeClr val="folHlink"/>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9pPr>
          </a:lstStyle>
          <a:p>
            <a:r>
              <a:rPr lang="th-TH" altLang="th-TH" sz="3200">
                <a:latin typeface="TH SarabunPSK" panose="020B0500040200020003" pitchFamily="34" charset="-34"/>
                <a:cs typeface="TH SarabunPSK" panose="020B0500040200020003" pitchFamily="34" charset="-34"/>
              </a:rPr>
              <a:t>คำสั่ง</a:t>
            </a:r>
          </a:p>
          <a:p>
            <a:r>
              <a:rPr lang="th-TH" altLang="th-TH" sz="2800">
                <a:solidFill>
                  <a:schemeClr val="tx1"/>
                </a:solidFill>
                <a:latin typeface="TH SarabunPSK" panose="020B0500040200020003" pitchFamily="34" charset="-34"/>
                <a:cs typeface="TH SarabunPSK" panose="020B0500040200020003" pitchFamily="34" charset="-34"/>
              </a:rPr>
              <a:t>ชัดเจน เข้าใจง่าย ไม่สับสนเรียงลำดับได้ดี (ระยะทางสั้น ประหยัด)</a:t>
            </a:r>
          </a:p>
        </p:txBody>
      </p:sp>
      <p:sp>
        <p:nvSpPr>
          <p:cNvPr id="28679" name="AutoShape 8" descr="à¸à¸¥à¸à¸²à¸£à¸à¹à¸à¸«à¸²à¸£à¸¹à¸à¸ à¸²à¸à¸ªà¸³à¸«à¸£à¸±à¸ à¸ à¸²à¸ à¸à¸­à¸¡à¸à¸´à¸§à¹à¸à¸­à¸£à¹"/>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folHlink"/>
                </a:solidFill>
                <a:latin typeface="Arial" panose="020B0604020202020204" pitchFamily="34" charset="0"/>
                <a:cs typeface="Angsana New" panose="02020603050405020304" pitchFamily="18" charset="-34"/>
              </a:defRPr>
            </a:lvl1pPr>
            <a:lvl2pPr marL="742950" indent="-285750">
              <a:defRPr sz="1400" b="1">
                <a:solidFill>
                  <a:schemeClr val="folHlink"/>
                </a:solidFill>
                <a:latin typeface="Arial" panose="020B0604020202020204" pitchFamily="34" charset="0"/>
                <a:cs typeface="Angsana New" panose="02020603050405020304" pitchFamily="18" charset="-34"/>
              </a:defRPr>
            </a:lvl2pPr>
            <a:lvl3pPr marL="1143000" indent="-228600">
              <a:defRPr sz="1400" b="1">
                <a:solidFill>
                  <a:schemeClr val="folHlink"/>
                </a:solidFill>
                <a:latin typeface="Arial" panose="020B0604020202020204" pitchFamily="34" charset="0"/>
                <a:cs typeface="Angsana New" panose="02020603050405020304" pitchFamily="18" charset="-34"/>
              </a:defRPr>
            </a:lvl3pPr>
            <a:lvl4pPr marL="1600200" indent="-228600">
              <a:defRPr sz="1400" b="1">
                <a:solidFill>
                  <a:schemeClr val="folHlink"/>
                </a:solidFill>
                <a:latin typeface="Arial" panose="020B0604020202020204" pitchFamily="34" charset="0"/>
                <a:cs typeface="Angsana New" panose="02020603050405020304" pitchFamily="18" charset="-34"/>
              </a:defRPr>
            </a:lvl4pPr>
            <a:lvl5pPr marL="2057400" indent="-228600">
              <a:defRPr sz="1400" b="1">
                <a:solidFill>
                  <a:schemeClr val="folHlink"/>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9pPr>
          </a:lstStyle>
          <a:p>
            <a:endParaRPr lang="th-TH" altLang="en-US"/>
          </a:p>
        </p:txBody>
      </p:sp>
      <p:pic>
        <p:nvPicPr>
          <p:cNvPr id="2868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6350" y="2857500"/>
            <a:ext cx="2808288" cy="280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ight Arrow 1"/>
          <p:cNvSpPr/>
          <p:nvPr/>
        </p:nvSpPr>
        <p:spPr>
          <a:xfrm>
            <a:off x="2301875" y="2205038"/>
            <a:ext cx="839788" cy="7159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7211" tIns="33605" rIns="67211" bIns="33605" anchor="ctr"/>
          <a:lstStyle/>
          <a:p>
            <a:pPr algn="ctr" eaLnBrk="1" fontAlgn="auto" hangingPunct="1">
              <a:spcBef>
                <a:spcPts val="0"/>
              </a:spcBef>
              <a:spcAft>
                <a:spcPts val="0"/>
              </a:spcAft>
              <a:defRPr/>
            </a:pPr>
            <a:endParaRPr lang="th-TH" sz="2400" dirty="0">
              <a:solidFill>
                <a:prstClr val="white"/>
              </a:solidFill>
            </a:endParaRPr>
          </a:p>
        </p:txBody>
      </p:sp>
      <p:sp>
        <p:nvSpPr>
          <p:cNvPr id="10" name="Right Arrow 1"/>
          <p:cNvSpPr/>
          <p:nvPr/>
        </p:nvSpPr>
        <p:spPr>
          <a:xfrm>
            <a:off x="5043488" y="2212975"/>
            <a:ext cx="869950" cy="7159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7211" tIns="33605" rIns="67211" bIns="33605" anchor="ctr"/>
          <a:lstStyle/>
          <a:p>
            <a:pPr algn="ctr" eaLnBrk="1" fontAlgn="auto" hangingPunct="1">
              <a:spcBef>
                <a:spcPts val="0"/>
              </a:spcBef>
              <a:spcAft>
                <a:spcPts val="0"/>
              </a:spcAft>
              <a:defRPr/>
            </a:pPr>
            <a:endParaRPr lang="th-TH" sz="2400" dirty="0">
              <a:solidFill>
                <a:prstClr val="white"/>
              </a:solidFill>
            </a:endParaRPr>
          </a:p>
        </p:txBody>
      </p:sp>
      <p:sp>
        <p:nvSpPr>
          <p:cNvPr id="28683" name="TextBox 10"/>
          <p:cNvSpPr txBox="1">
            <a:spLocks noChangeArrowheads="1"/>
          </p:cNvSpPr>
          <p:nvPr/>
        </p:nvSpPr>
        <p:spPr bwMode="auto">
          <a:xfrm>
            <a:off x="1498600" y="5597525"/>
            <a:ext cx="4586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folHlink"/>
                </a:solidFill>
                <a:latin typeface="Arial" panose="020B0604020202020204" pitchFamily="34" charset="0"/>
                <a:cs typeface="Angsana New" panose="02020603050405020304" pitchFamily="18" charset="-34"/>
              </a:defRPr>
            </a:lvl1pPr>
            <a:lvl2pPr marL="742950" indent="-285750">
              <a:defRPr sz="1400" b="1">
                <a:solidFill>
                  <a:schemeClr val="folHlink"/>
                </a:solidFill>
                <a:latin typeface="Arial" panose="020B0604020202020204" pitchFamily="34" charset="0"/>
                <a:cs typeface="Angsana New" panose="02020603050405020304" pitchFamily="18" charset="-34"/>
              </a:defRPr>
            </a:lvl2pPr>
            <a:lvl3pPr marL="1143000" indent="-228600">
              <a:defRPr sz="1400" b="1">
                <a:solidFill>
                  <a:schemeClr val="folHlink"/>
                </a:solidFill>
                <a:latin typeface="Arial" panose="020B0604020202020204" pitchFamily="34" charset="0"/>
                <a:cs typeface="Angsana New" panose="02020603050405020304" pitchFamily="18" charset="-34"/>
              </a:defRPr>
            </a:lvl3pPr>
            <a:lvl4pPr marL="1600200" indent="-228600">
              <a:defRPr sz="1400" b="1">
                <a:solidFill>
                  <a:schemeClr val="folHlink"/>
                </a:solidFill>
                <a:latin typeface="Arial" panose="020B0604020202020204" pitchFamily="34" charset="0"/>
                <a:cs typeface="Angsana New" panose="02020603050405020304" pitchFamily="18" charset="-34"/>
              </a:defRPr>
            </a:lvl4pPr>
            <a:lvl5pPr marL="2057400" indent="-228600">
              <a:defRPr sz="1400" b="1">
                <a:solidFill>
                  <a:schemeClr val="folHlink"/>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9pPr>
          </a:lstStyle>
          <a:p>
            <a:r>
              <a:rPr lang="th-TH" altLang="en-US" sz="1800">
                <a:solidFill>
                  <a:srgbClr val="FF0000"/>
                </a:solidFill>
                <a:latin typeface="TH SarabunPSK" panose="020B0500040200020003" pitchFamily="34" charset="-34"/>
                <a:cs typeface="TH SarabunPSK" panose="020B0500040200020003" pitchFamily="34" charset="-34"/>
              </a:rPr>
              <a:t>ที่มาของภาพ </a:t>
            </a:r>
            <a:r>
              <a:rPr lang="en-US" altLang="en-US" sz="1800">
                <a:latin typeface="TH SarabunPSK" panose="020B0500040200020003" pitchFamily="34" charset="-34"/>
                <a:cs typeface="TH SarabunPSK" panose="020B0500040200020003" pitchFamily="34" charset="-34"/>
                <a:hlinkClick r:id="rId4"/>
              </a:rPr>
              <a:t>http://computer.bcnnv.ac.th/what_is_computer</a:t>
            </a:r>
            <a:endParaRPr lang="th-TH" altLang="en-US" sz="1800">
              <a:solidFill>
                <a:srgbClr val="FF0000"/>
              </a:solidFill>
              <a:latin typeface="TH SarabunPSK" panose="020B0500040200020003" pitchFamily="34" charset="-34"/>
              <a:cs typeface="TH SarabunPSK" panose="020B0500040200020003" pitchFamily="34" charset="-34"/>
            </a:endParaRPr>
          </a:p>
        </p:txBody>
      </p:sp>
      <p:sp>
        <p:nvSpPr>
          <p:cNvPr id="12" name="TextBox 11"/>
          <p:cNvSpPr txBox="1"/>
          <p:nvPr/>
        </p:nvSpPr>
        <p:spPr>
          <a:xfrm>
            <a:off x="2027238" y="6378575"/>
            <a:ext cx="4691062" cy="338138"/>
          </a:xfrm>
          <a:prstGeom prst="rect">
            <a:avLst/>
          </a:prstGeom>
          <a:noFill/>
        </p:spPr>
        <p:txBody>
          <a:bodyPr wrap="none">
            <a:spAutoFit/>
          </a:bodyPr>
          <a:lstStyle/>
          <a:p>
            <a:pPr>
              <a:defRPr/>
            </a:pPr>
            <a:r>
              <a:rPr lang="th-TH" sz="1600" dirty="0">
                <a:solidFill>
                  <a:schemeClr val="accent3">
                    <a:lumMod val="50000"/>
                  </a:schemeClr>
                </a:solidFill>
              </a:rPr>
              <a:t>สำนักวิชาการและมาตรฐานการศึกษา สำนักงานคณะกรรมการการศึกษาขั้นพื้นฐาน</a:t>
            </a:r>
            <a:endParaRPr lang="en-US" sz="1600"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868363" y="3173413"/>
            <a:ext cx="6135687" cy="868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7211" tIns="33605" rIns="67211" bIns="33605" anchor="ctr"/>
          <a:lstStyle/>
          <a:p>
            <a:pPr algn="ctr" eaLnBrk="1" fontAlgn="auto" hangingPunct="1">
              <a:spcBef>
                <a:spcPts val="0"/>
              </a:spcBef>
              <a:spcAft>
                <a:spcPts val="0"/>
              </a:spcAft>
              <a:defRPr/>
            </a:pPr>
            <a:r>
              <a:rPr lang="en-US" sz="2400" b="0" dirty="0">
                <a:solidFill>
                  <a:prstClr val="white"/>
                </a:solidFill>
              </a:rPr>
              <a:t>Input</a:t>
            </a:r>
            <a:endParaRPr lang="th-TH" sz="2400" b="0" dirty="0">
              <a:solidFill>
                <a:prstClr val="white"/>
              </a:solidFill>
            </a:endParaRPr>
          </a:p>
        </p:txBody>
      </p:sp>
      <p:sp>
        <p:nvSpPr>
          <p:cNvPr id="30723" name="TextBox 16"/>
          <p:cNvSpPr txBox="1">
            <a:spLocks noChangeArrowheads="1"/>
          </p:cNvSpPr>
          <p:nvPr/>
        </p:nvSpPr>
        <p:spPr bwMode="auto">
          <a:xfrm>
            <a:off x="3232150" y="4238625"/>
            <a:ext cx="2795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folHlink"/>
                </a:solidFill>
                <a:latin typeface="Arial" panose="020B0604020202020204" pitchFamily="34" charset="0"/>
                <a:cs typeface="Angsana New" panose="02020603050405020304" pitchFamily="18" charset="-34"/>
              </a:defRPr>
            </a:lvl1pPr>
            <a:lvl2pPr marL="742950" indent="-285750">
              <a:defRPr sz="1400" b="1">
                <a:solidFill>
                  <a:schemeClr val="folHlink"/>
                </a:solidFill>
                <a:latin typeface="Arial" panose="020B0604020202020204" pitchFamily="34" charset="0"/>
                <a:cs typeface="Angsana New" panose="02020603050405020304" pitchFamily="18" charset="-34"/>
              </a:defRPr>
            </a:lvl2pPr>
            <a:lvl3pPr marL="1143000" indent="-228600">
              <a:defRPr sz="1400" b="1">
                <a:solidFill>
                  <a:schemeClr val="folHlink"/>
                </a:solidFill>
                <a:latin typeface="Arial" panose="020B0604020202020204" pitchFamily="34" charset="0"/>
                <a:cs typeface="Angsana New" panose="02020603050405020304" pitchFamily="18" charset="-34"/>
              </a:defRPr>
            </a:lvl3pPr>
            <a:lvl4pPr marL="1600200" indent="-228600">
              <a:defRPr sz="1400" b="1">
                <a:solidFill>
                  <a:schemeClr val="folHlink"/>
                </a:solidFill>
                <a:latin typeface="Arial" panose="020B0604020202020204" pitchFamily="34" charset="0"/>
                <a:cs typeface="Angsana New" panose="02020603050405020304" pitchFamily="18" charset="-34"/>
              </a:defRPr>
            </a:lvl4pPr>
            <a:lvl5pPr marL="2057400" indent="-228600">
              <a:defRPr sz="1400" b="1">
                <a:solidFill>
                  <a:schemeClr val="folHlink"/>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9pPr>
          </a:lstStyle>
          <a:p>
            <a:pPr eaLnBrk="1" hangingPunct="1"/>
            <a:r>
              <a:rPr lang="th-TH" altLang="en-US" sz="2400">
                <a:solidFill>
                  <a:srgbClr val="000000"/>
                </a:solidFill>
                <a:latin typeface="TH SarabunPSK" panose="020B0500040200020003" pitchFamily="34" charset="-34"/>
                <a:cs typeface="TH SarabunPSK" panose="020B0500040200020003" pitchFamily="34" charset="-34"/>
              </a:rPr>
              <a:t>ภาษาคอมพิวเตอร์</a:t>
            </a:r>
          </a:p>
        </p:txBody>
      </p:sp>
      <p:sp>
        <p:nvSpPr>
          <p:cNvPr id="5" name="Oval Callout 4"/>
          <p:cNvSpPr/>
          <p:nvPr/>
        </p:nvSpPr>
        <p:spPr>
          <a:xfrm>
            <a:off x="230188" y="4041775"/>
            <a:ext cx="1643062" cy="1331913"/>
          </a:xfrm>
          <a:prstGeom prst="wedgeEllipseCallout">
            <a:avLst>
              <a:gd name="adj1" fmla="val 62186"/>
              <a:gd name="adj2" fmla="val 68709"/>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67211" tIns="33605" rIns="67211" bIns="33605" anchor="ctr"/>
          <a:lstStyle/>
          <a:p>
            <a:pPr algn="ctr" eaLnBrk="1" fontAlgn="auto" hangingPunct="1">
              <a:spcBef>
                <a:spcPts val="0"/>
              </a:spcBef>
              <a:spcAft>
                <a:spcPts val="0"/>
              </a:spcAft>
              <a:defRPr/>
            </a:pPr>
            <a:r>
              <a:rPr lang="en-US" sz="2058" b="0" dirty="0">
                <a:solidFill>
                  <a:prstClr val="white"/>
                </a:solidFill>
              </a:rPr>
              <a:t>010001010000101000100</a:t>
            </a:r>
            <a:endParaRPr lang="th-TH" sz="2058" b="0" dirty="0">
              <a:solidFill>
                <a:prstClr val="white"/>
              </a:solidFill>
            </a:endParaRPr>
          </a:p>
        </p:txBody>
      </p:sp>
      <p:pic>
        <p:nvPicPr>
          <p:cNvPr id="3072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2900" y="4706938"/>
            <a:ext cx="127793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5913" y="2079625"/>
            <a:ext cx="11588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Callout 18"/>
          <p:cNvSpPr/>
          <p:nvPr/>
        </p:nvSpPr>
        <p:spPr>
          <a:xfrm>
            <a:off x="161925" y="1012825"/>
            <a:ext cx="1836738" cy="1333500"/>
          </a:xfrm>
          <a:prstGeom prst="wedgeEllipseCallout">
            <a:avLst>
              <a:gd name="adj1" fmla="val 60299"/>
              <a:gd name="adj2" fmla="val 70261"/>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67211" tIns="33605" rIns="67211" bIns="33605" anchor="ctr"/>
          <a:lstStyle/>
          <a:p>
            <a:pPr algn="ctr" eaLnBrk="1" fontAlgn="auto" hangingPunct="1">
              <a:spcBef>
                <a:spcPts val="0"/>
              </a:spcBef>
              <a:spcAft>
                <a:spcPts val="0"/>
              </a:spcAft>
              <a:defRPr/>
            </a:pPr>
            <a:r>
              <a:rPr lang="th-TH" sz="2400" b="0" dirty="0">
                <a:solidFill>
                  <a:prstClr val="white"/>
                </a:solidFill>
                <a:latin typeface="TH SarabunPSK" pitchFamily="34" charset="-34"/>
                <a:cs typeface="TH SarabunPSK" pitchFamily="34" charset="-34"/>
              </a:rPr>
              <a:t>เย็นนี้ว่างไหม ไปเตะบอลกัน</a:t>
            </a:r>
          </a:p>
        </p:txBody>
      </p:sp>
      <p:sp>
        <p:nvSpPr>
          <p:cNvPr id="30728" name="TextBox 3"/>
          <p:cNvSpPr txBox="1">
            <a:spLocks noChangeArrowheads="1"/>
          </p:cNvSpPr>
          <p:nvPr/>
        </p:nvSpPr>
        <p:spPr bwMode="auto">
          <a:xfrm>
            <a:off x="2782888" y="1285875"/>
            <a:ext cx="1974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folHlink"/>
                </a:solidFill>
                <a:latin typeface="Arial" panose="020B0604020202020204" pitchFamily="34" charset="0"/>
                <a:cs typeface="Angsana New" panose="02020603050405020304" pitchFamily="18" charset="-34"/>
              </a:defRPr>
            </a:lvl1pPr>
            <a:lvl2pPr marL="742950" indent="-285750">
              <a:defRPr sz="1400" b="1">
                <a:solidFill>
                  <a:schemeClr val="folHlink"/>
                </a:solidFill>
                <a:latin typeface="Arial" panose="020B0604020202020204" pitchFamily="34" charset="0"/>
                <a:cs typeface="Angsana New" panose="02020603050405020304" pitchFamily="18" charset="-34"/>
              </a:defRPr>
            </a:lvl2pPr>
            <a:lvl3pPr marL="1143000" indent="-228600">
              <a:defRPr sz="1400" b="1">
                <a:solidFill>
                  <a:schemeClr val="folHlink"/>
                </a:solidFill>
                <a:latin typeface="Arial" panose="020B0604020202020204" pitchFamily="34" charset="0"/>
                <a:cs typeface="Angsana New" panose="02020603050405020304" pitchFamily="18" charset="-34"/>
              </a:defRPr>
            </a:lvl3pPr>
            <a:lvl4pPr marL="1600200" indent="-228600">
              <a:defRPr sz="1400" b="1">
                <a:solidFill>
                  <a:schemeClr val="folHlink"/>
                </a:solidFill>
                <a:latin typeface="Arial" panose="020B0604020202020204" pitchFamily="34" charset="0"/>
                <a:cs typeface="Angsana New" panose="02020603050405020304" pitchFamily="18" charset="-34"/>
              </a:defRPr>
            </a:lvl4pPr>
            <a:lvl5pPr marL="2057400" indent="-228600">
              <a:defRPr sz="1400" b="1">
                <a:solidFill>
                  <a:schemeClr val="folHlink"/>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9pPr>
          </a:lstStyle>
          <a:p>
            <a:pPr eaLnBrk="1" hangingPunct="1"/>
            <a:r>
              <a:rPr lang="th-TH" altLang="en-US" sz="2400">
                <a:solidFill>
                  <a:srgbClr val="000000"/>
                </a:solidFill>
                <a:latin typeface="TH SarabunPSK" panose="020B0500040200020003" pitchFamily="34" charset="-34"/>
                <a:cs typeface="TH SarabunPSK" panose="020B0500040200020003" pitchFamily="34" charset="-34"/>
              </a:rPr>
              <a:t>ภาษามนุษย์</a:t>
            </a:r>
          </a:p>
        </p:txBody>
      </p:sp>
      <p:pic>
        <p:nvPicPr>
          <p:cNvPr id="30729"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088187" y="2465388"/>
            <a:ext cx="1789113"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TextBox 19"/>
          <p:cNvSpPr txBox="1">
            <a:spLocks noChangeArrowheads="1"/>
          </p:cNvSpPr>
          <p:nvPr/>
        </p:nvSpPr>
        <p:spPr bwMode="auto">
          <a:xfrm>
            <a:off x="7004050" y="4376738"/>
            <a:ext cx="16017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folHlink"/>
                </a:solidFill>
                <a:latin typeface="Arial" panose="020B0604020202020204" pitchFamily="34" charset="0"/>
                <a:cs typeface="Angsana New" panose="02020603050405020304" pitchFamily="18" charset="-34"/>
              </a:defRPr>
            </a:lvl1pPr>
            <a:lvl2pPr marL="742950" indent="-285750">
              <a:defRPr sz="1400" b="1">
                <a:solidFill>
                  <a:schemeClr val="folHlink"/>
                </a:solidFill>
                <a:latin typeface="Arial" panose="020B0604020202020204" pitchFamily="34" charset="0"/>
                <a:cs typeface="Angsana New" panose="02020603050405020304" pitchFamily="18" charset="-34"/>
              </a:defRPr>
            </a:lvl2pPr>
            <a:lvl3pPr marL="1143000" indent="-228600">
              <a:defRPr sz="1400" b="1">
                <a:solidFill>
                  <a:schemeClr val="folHlink"/>
                </a:solidFill>
                <a:latin typeface="Arial" panose="020B0604020202020204" pitchFamily="34" charset="0"/>
                <a:cs typeface="Angsana New" panose="02020603050405020304" pitchFamily="18" charset="-34"/>
              </a:defRPr>
            </a:lvl3pPr>
            <a:lvl4pPr marL="1600200" indent="-228600">
              <a:defRPr sz="1400" b="1">
                <a:solidFill>
                  <a:schemeClr val="folHlink"/>
                </a:solidFill>
                <a:latin typeface="Arial" panose="020B0604020202020204" pitchFamily="34" charset="0"/>
                <a:cs typeface="Angsana New" panose="02020603050405020304" pitchFamily="18" charset="-34"/>
              </a:defRPr>
            </a:lvl4pPr>
            <a:lvl5pPr marL="2057400" indent="-228600">
              <a:defRPr sz="1400" b="1">
                <a:solidFill>
                  <a:schemeClr val="folHlink"/>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9pPr>
          </a:lstStyle>
          <a:p>
            <a:pPr algn="ctr" eaLnBrk="1" hangingPunct="1"/>
            <a:r>
              <a:rPr lang="en-US" altLang="en-US" sz="2400" b="0">
                <a:solidFill>
                  <a:srgbClr val="000000"/>
                </a:solidFill>
                <a:latin typeface="TH SarabunPSK" panose="020B0500040200020003" pitchFamily="34" charset="-34"/>
                <a:cs typeface="TH SarabunPSK" panose="020B0500040200020003" pitchFamily="34" charset="-34"/>
              </a:rPr>
              <a:t>CPU</a:t>
            </a:r>
            <a:r>
              <a:rPr lang="th-TH" altLang="en-US" sz="2400" b="0">
                <a:solidFill>
                  <a:srgbClr val="000000"/>
                </a:solidFill>
                <a:latin typeface="TH SarabunPSK" panose="020B0500040200020003" pitchFamily="34" charset="-34"/>
                <a:cs typeface="TH SarabunPSK" panose="020B0500040200020003" pitchFamily="34" charset="-34"/>
              </a:rPr>
              <a:t> หน่วยความจำ</a:t>
            </a:r>
          </a:p>
        </p:txBody>
      </p:sp>
      <p:sp>
        <p:nvSpPr>
          <p:cNvPr id="30731" name="TextBox 20"/>
          <p:cNvSpPr txBox="1">
            <a:spLocks noChangeArrowheads="1"/>
          </p:cNvSpPr>
          <p:nvPr/>
        </p:nvSpPr>
        <p:spPr bwMode="auto">
          <a:xfrm>
            <a:off x="7327900" y="2165350"/>
            <a:ext cx="1268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folHlink"/>
                </a:solidFill>
                <a:latin typeface="Arial" panose="020B0604020202020204" pitchFamily="34" charset="0"/>
                <a:cs typeface="Angsana New" panose="02020603050405020304" pitchFamily="18" charset="-34"/>
              </a:defRPr>
            </a:lvl1pPr>
            <a:lvl2pPr marL="742950" indent="-285750">
              <a:defRPr sz="1400" b="1">
                <a:solidFill>
                  <a:schemeClr val="folHlink"/>
                </a:solidFill>
                <a:latin typeface="Arial" panose="020B0604020202020204" pitchFamily="34" charset="0"/>
                <a:cs typeface="Angsana New" panose="02020603050405020304" pitchFamily="18" charset="-34"/>
              </a:defRPr>
            </a:lvl2pPr>
            <a:lvl3pPr marL="1143000" indent="-228600">
              <a:defRPr sz="1400" b="1">
                <a:solidFill>
                  <a:schemeClr val="folHlink"/>
                </a:solidFill>
                <a:latin typeface="Arial" panose="020B0604020202020204" pitchFamily="34" charset="0"/>
                <a:cs typeface="Angsana New" panose="02020603050405020304" pitchFamily="18" charset="-34"/>
              </a:defRPr>
            </a:lvl3pPr>
            <a:lvl4pPr marL="1600200" indent="-228600">
              <a:defRPr sz="1400" b="1">
                <a:solidFill>
                  <a:schemeClr val="folHlink"/>
                </a:solidFill>
                <a:latin typeface="Arial" panose="020B0604020202020204" pitchFamily="34" charset="0"/>
                <a:cs typeface="Angsana New" panose="02020603050405020304" pitchFamily="18" charset="-34"/>
              </a:defRPr>
            </a:lvl4pPr>
            <a:lvl5pPr marL="2057400" indent="-228600">
              <a:defRPr sz="1400" b="1">
                <a:solidFill>
                  <a:schemeClr val="folHlink"/>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1400" b="1">
                <a:solidFill>
                  <a:schemeClr val="folHlink"/>
                </a:solidFill>
                <a:latin typeface="Arial" panose="020B0604020202020204" pitchFamily="34" charset="0"/>
                <a:cs typeface="Angsana New" panose="02020603050405020304" pitchFamily="18" charset="-34"/>
              </a:defRPr>
            </a:lvl9pPr>
          </a:lstStyle>
          <a:p>
            <a:pPr algn="ctr" eaLnBrk="1" hangingPunct="1"/>
            <a:r>
              <a:rPr lang="th-TH" altLang="en-US" sz="2800" b="0">
                <a:solidFill>
                  <a:srgbClr val="000000"/>
                </a:solidFill>
                <a:latin typeface="TH SarabunPSK" panose="020B0500040200020003" pitchFamily="34" charset="-34"/>
                <a:cs typeface="TH SarabunPSK" panose="020B0500040200020003" pitchFamily="34" charset="-34"/>
              </a:rPr>
              <a:t>สมอง</a:t>
            </a:r>
          </a:p>
        </p:txBody>
      </p:sp>
      <p:sp>
        <p:nvSpPr>
          <p:cNvPr id="22" name="TextBox 21"/>
          <p:cNvSpPr txBox="1"/>
          <p:nvPr/>
        </p:nvSpPr>
        <p:spPr>
          <a:xfrm>
            <a:off x="7394575" y="3298825"/>
            <a:ext cx="1154113" cy="461963"/>
          </a:xfrm>
          <a:prstGeom prst="rect">
            <a:avLst/>
          </a:prstGeom>
          <a:solidFill>
            <a:schemeClr val="accent1">
              <a:lumMod val="75000"/>
            </a:schemeClr>
          </a:solidFill>
        </p:spPr>
        <p:txBody>
          <a:bodyPr>
            <a:spAutoFit/>
          </a:bodyPr>
          <a:lstStyle/>
          <a:p>
            <a:pPr eaLnBrk="1" fontAlgn="auto" hangingPunct="1">
              <a:spcBef>
                <a:spcPts val="0"/>
              </a:spcBef>
              <a:spcAft>
                <a:spcPts val="0"/>
              </a:spcAft>
              <a:defRPr/>
            </a:pPr>
            <a:r>
              <a:rPr lang="th-TH" sz="2400" dirty="0">
                <a:solidFill>
                  <a:prstClr val="white"/>
                </a:solidFill>
                <a:latin typeface="TH SarabunPSK" pitchFamily="34" charset="-34"/>
                <a:cs typeface="TH SarabunPSK" pitchFamily="34" charset="-34"/>
              </a:rPr>
              <a:t>ประมวลผล</a:t>
            </a:r>
          </a:p>
        </p:txBody>
      </p:sp>
      <p:pic>
        <p:nvPicPr>
          <p:cNvPr id="30733" name="Picture 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8663" y="2035175"/>
            <a:ext cx="993775"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2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82813" y="4581525"/>
            <a:ext cx="995362"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2027238" y="6378575"/>
            <a:ext cx="4691062" cy="338138"/>
          </a:xfrm>
          <a:prstGeom prst="rect">
            <a:avLst/>
          </a:prstGeom>
          <a:noFill/>
        </p:spPr>
        <p:txBody>
          <a:bodyPr wrap="none">
            <a:spAutoFit/>
          </a:bodyPr>
          <a:lstStyle/>
          <a:p>
            <a:pPr>
              <a:defRPr/>
            </a:pPr>
            <a:r>
              <a:rPr lang="th-TH" sz="1600" dirty="0">
                <a:solidFill>
                  <a:schemeClr val="accent3">
                    <a:lumMod val="50000"/>
                  </a:schemeClr>
                </a:solidFill>
              </a:rPr>
              <a:t>สำนักวิชาการและมาตรฐานการศึกษา สำนักงานคณะกรรมการการศึกษาขั้นพื้นฐาน</a:t>
            </a:r>
            <a:endParaRPr lang="en-US" sz="1600" dirty="0">
              <a:solidFill>
                <a:schemeClr val="accent3">
                  <a:lumMod val="50000"/>
                </a:schemeClr>
              </a:solidFill>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gt;&lt;version val=&quot;17220&quot;/&gt;&lt;partner val=&quot;536&quot;/&gt;&lt;CPresentation id=&quot;1&quot;&gt;&lt;m_defprecNumber idref=&quot;2&quot;/&gt;&lt;m_defprecPercent idref=&quot;3&quot;/&gt;&lt;m_defprecDate idref=&quot;4&quot;/&gt;&lt;m_defprecYear idref=&quot;5&quot;/&gt;&lt;m_defprecQuarter idref=&quot;6&quot;/&gt;&lt;m_defprecMonth idref=&quot;7&quot;/&gt;&lt;m_defprecWeek idref=&quot;8&quot;/&gt;&lt;m_defprecDay idref=&quot;9&quot;/&gt;&lt;m_eweekdayFirstOfWeek val=&quot;2&quot;/&gt;&lt;m_mruColor&gt;&lt;m_vecMRU length=&quot;1&quot;&gt;&lt;elem&gt;&lt;m_ppcolschidx val=&quot;0&quot;/&gt;&lt;m_rgb r=&quot;f6&quot; g=&quot;8b&quot; b=&quot;1f&quot;/&gt;&lt;/elem&gt;&lt;/m_vecMRU&gt;&lt;/m_mruColor&gt;&lt;/CPresentation&gt;&lt;CDefaultPrec id=&quot;9&quot;&gt;&lt;m_precDefault/&gt;&lt;/CDefaultPrec&gt;&lt;CDefaultPrec id=&quot;8&quot;&gt;&lt;m_precDefault/&gt;&lt;/CDefaultPrec&gt;&lt;CDefaultPrec id=&quot;7&quot;&gt;&lt;m_precDefault/&gt;&lt;/CDefaultPrec&gt;&lt;CDefaultPrec id=&quot;6&quot;&gt;&lt;m_precDefault/&gt;&lt;/CDefaultPrec&gt;&lt;CDefaultPrec id=&quot;5&quot;&gt;&lt;m_precDefault/&gt;&lt;/CDefaultPrec&gt;&lt;CDefaultPrec id=&quot;4&quot;&gt;&lt;m_precDefault/&gt;&lt;/CDefaultPrec&gt;&lt;CDefaultPrec id=&quot;3&quot;&gt;&lt;m_precDefault/&gt;&lt;/CDefaultPrec&gt;&lt;CDefaultPrec id=&quot;2&quot;&gt;&lt;m_precDefault/&gt;&lt;/CDefaultPrec&gt;&lt;/root&gt;"/>
  <p:tag name="THINKCELLUNDODONOTDELETE" val="118"/>
</p:tagLst>
</file>

<file path=ppt/tags/tag10.xml><?xml version="1.0" encoding="utf-8"?>
<p:tagLst xmlns:a="http://schemas.openxmlformats.org/drawingml/2006/main" xmlns:r="http://schemas.openxmlformats.org/officeDocument/2006/relationships" xmlns:p="http://schemas.openxmlformats.org/presentationml/2006/main">
  <p:tag name="NAME" val="Moon"/>
  <p:tag name="THINKCELLSHAPEDONOTDELETE" val="p2SPseCy1pEOLiJTHd74BbQ"/>
</p:tagLst>
</file>

<file path=ppt/tags/tag11.xml><?xml version="1.0" encoding="utf-8"?>
<p:tagLst xmlns:a="http://schemas.openxmlformats.org/drawingml/2006/main" xmlns:r="http://schemas.openxmlformats.org/officeDocument/2006/relationships" xmlns:p="http://schemas.openxmlformats.org/presentationml/2006/main">
  <p:tag name="NAME" val="Moon"/>
  <p:tag name="THINKCELLSHAPEDONOTDELETE" val="plFWs93cQdUyGWbExHlBG2Q"/>
</p:tagLst>
</file>

<file path=ppt/tags/tag12.xml><?xml version="1.0" encoding="utf-8"?>
<p:tagLst xmlns:a="http://schemas.openxmlformats.org/drawingml/2006/main" xmlns:r="http://schemas.openxmlformats.org/officeDocument/2006/relationships" xmlns:p="http://schemas.openxmlformats.org/presentationml/2006/main">
  <p:tag name="NAME" val="Moon"/>
  <p:tag name="THINKCELLSHAPEDONOTDELETE" val="pKRjY8GyLEkuagkDS3wIaX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xvvFgmsVBk.TaMSxY2ssK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QRneq9pOOEmA.TDCVbodw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QHqru_fxukqWVVFHvYFGi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XLSWrMmDGEeL2yPnPLeef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Ne86OgW830yLLPB4UBFdkg"/>
</p:tagLst>
</file>

<file path=ppt/tags/tag18.xml><?xml version="1.0" encoding="utf-8"?>
<p:tagLst xmlns:a="http://schemas.openxmlformats.org/drawingml/2006/main" xmlns:r="http://schemas.openxmlformats.org/officeDocument/2006/relationships" xmlns:p="http://schemas.openxmlformats.org/presentationml/2006/main">
  <p:tag name="NAME" val="MoonShape"/>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xml><?xml version="1.0" encoding="utf-8"?>
<p:tagLst xmlns:a="http://schemas.openxmlformats.org/drawingml/2006/main" xmlns:r="http://schemas.openxmlformats.org/officeDocument/2006/relationships" xmlns:p="http://schemas.openxmlformats.org/presentationml/2006/main">
  <p:tag name="RESIZE" val="Yes"/>
  <p:tag name="THINKCELLSHAPEDONOTDELETE" val="BmkVfUYHr02gaiLcZq1wMw"/>
</p:tagLst>
</file>

<file path=ppt/tags/tag20.xml><?xml version="1.0" encoding="utf-8"?>
<p:tagLst xmlns:a="http://schemas.openxmlformats.org/drawingml/2006/main" xmlns:r="http://schemas.openxmlformats.org/officeDocument/2006/relationships" xmlns:p="http://schemas.openxmlformats.org/presentationml/2006/main">
  <p:tag name="NAME" val="MoonShape"/>
</p:tagLst>
</file>

<file path=ppt/tags/tag21.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2.xml><?xml version="1.0" encoding="utf-8"?>
<p:tagLst xmlns:a="http://schemas.openxmlformats.org/drawingml/2006/main" xmlns:r="http://schemas.openxmlformats.org/officeDocument/2006/relationships" xmlns:p="http://schemas.openxmlformats.org/presentationml/2006/main">
  <p:tag name="NAME" val="MoonShape"/>
</p:tagLst>
</file>

<file path=ppt/tags/tag23.xml><?xml version="1.0" encoding="utf-8"?>
<p:tagLst xmlns:a="http://schemas.openxmlformats.org/drawingml/2006/main" xmlns:r="http://schemas.openxmlformats.org/officeDocument/2006/relationships" xmlns:p="http://schemas.openxmlformats.org/presentationml/2006/main">
  <p:tag name="NAME" val="MoonHalfShape"/>
  <p:tag name="ANGLE" val="3"/>
</p:tagLst>
</file>

<file path=ppt/tags/tag24.xml><?xml version="1.0" encoding="utf-8"?>
<p:tagLst xmlns:a="http://schemas.openxmlformats.org/drawingml/2006/main" xmlns:r="http://schemas.openxmlformats.org/officeDocument/2006/relationships" xmlns:p="http://schemas.openxmlformats.org/presentationml/2006/main">
  <p:tag name="NAME" val="MoonShape"/>
</p:tagLst>
</file>

<file path=ppt/tags/tag2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6.xml><?xml version="1.0" encoding="utf-8"?>
<p:tagLst xmlns:a="http://schemas.openxmlformats.org/drawingml/2006/main" xmlns:r="http://schemas.openxmlformats.org/officeDocument/2006/relationships" xmlns:p="http://schemas.openxmlformats.org/presentationml/2006/main">
  <p:tag name="NAME" val="MoonShape"/>
</p:tagLst>
</file>

<file path=ppt/tags/tag27.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2NNHvvgsGUODgO_SnWQkV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GprJu4sZnUCNX1Fuo8ByY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AoXmxSn_sUmL5bytqDzEj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y1P81uC6RkuvKPASX8W4Y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Gk8HOZFjPEu9lV52Msjrb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Ay6DIjdEJk.AV.WkosN__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_qX0bD1hcUiHhmpyLmQOI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sljCQZXoRk6mnZzof12L0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QuGfPdgAa0i8XLnevveSk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9_HsV99NFk6m8AliDnhwD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IXsDmUw60aG6qtJTIqqB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zEylquY3rEiteqxIZdQFf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ZCkKcT4jyk6X207Inxxxd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DB_nJ39lEUqpgB0h0WRcj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ikwSDKil90.V5ihV7BT1b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BDSTp6szl0Gq91FiT6gGU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E3sbnxyb7k66m1wlOkPeX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4OE9pNJgXEu_thsRTUH4N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9NTn9B4nsUqU7ZYdzqhDx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JCPo9YG0306LMe.BeaZsG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XslZKKwrqUaqsGq9nhxUy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tsQh30xWJ0OJss1df4sM0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l__xBDXf60qiy7an_i97D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3IrZNmuqhUKEiWkzGGFvs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DV8uRb23d06BrLNTspoWz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3Mcx2VnqyU6EbUTdPnr04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xA8d8yNQlUSnjQvufBZVx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suNgEedf4kytBGtd5PckiA"/>
</p:tagLst>
</file>

<file path=ppt/tags/tag5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mVAhhJb8GU.GBPEM714oe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j7UDQSRtCkilmgp_R9FqEQ"/>
</p:tagLst>
</file>

<file path=ppt/tags/tag8.xml><?xml version="1.0" encoding="utf-8"?>
<p:tagLst xmlns:a="http://schemas.openxmlformats.org/drawingml/2006/main" xmlns:r="http://schemas.openxmlformats.org/officeDocument/2006/relationships" xmlns:p="http://schemas.openxmlformats.org/presentationml/2006/main">
  <p:tag name="NAME" val="Moon"/>
  <p:tag name="THINKCELLSHAPEDONOTDELETE" val="peFOXXZSyD0SOnT7DzKdTgw"/>
</p:tagLst>
</file>

<file path=ppt/tags/tag9.xml><?xml version="1.0" encoding="utf-8"?>
<p:tagLst xmlns:a="http://schemas.openxmlformats.org/drawingml/2006/main" xmlns:r="http://schemas.openxmlformats.org/officeDocument/2006/relationships" xmlns:p="http://schemas.openxmlformats.org/presentationml/2006/main">
  <p:tag name="NAME" val="Moon"/>
  <p:tag name="THINKCELLSHAPEDONOTDELETE" val="pGYD4p1rELkGV.v6fqgHX7Q"/>
</p:tagLst>
</file>

<file path=ppt/theme/theme1.xml><?xml version="1.0" encoding="utf-8"?>
<a:theme xmlns:a="http://schemas.openxmlformats.org/drawingml/2006/main" name="CUT_ZWH_087_HdkF_02">
  <a:themeElements>
    <a:clrScheme name="CUT_ZWH_087_HdkF_02 1">
      <a:dk1>
        <a:srgbClr val="000000"/>
      </a:dk1>
      <a:lt1>
        <a:srgbClr val="FFFFFF"/>
      </a:lt1>
      <a:dk2>
        <a:srgbClr val="000000"/>
      </a:dk2>
      <a:lt2>
        <a:srgbClr val="458815"/>
      </a:lt2>
      <a:accent1>
        <a:srgbClr val="F0EEE2"/>
      </a:accent1>
      <a:accent2>
        <a:srgbClr val="E0DDC4"/>
      </a:accent2>
      <a:accent3>
        <a:srgbClr val="FFFFFF"/>
      </a:accent3>
      <a:accent4>
        <a:srgbClr val="000000"/>
      </a:accent4>
      <a:accent5>
        <a:srgbClr val="F6F5EE"/>
      </a:accent5>
      <a:accent6>
        <a:srgbClr val="CBC8B1"/>
      </a:accent6>
      <a:hlink>
        <a:srgbClr val="C6C294"/>
      </a:hlink>
      <a:folHlink>
        <a:srgbClr val="86A700"/>
      </a:folHlink>
    </a:clrScheme>
    <a:fontScheme name="CUT_ZWH_087_HdkF_0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accent1"/>
          </a:solidFill>
          <a:prstDash val="solid"/>
          <a:round/>
          <a:headEnd type="none" w="med" len="med"/>
          <a:tailEnd type="triangle" w="med" len="med"/>
        </a:ln>
        <a:effectLst/>
      </a:spPr>
      <a:bodyPr vert="horz" wrap="square" lIns="0" tIns="0" rIns="0" bIns="0" numCol="1" anchor="t" anchorCtr="0" compatLnSpc="1">
        <a:prstTxWarp prst="textNoShape">
          <a:avLst/>
        </a:prstTxWarp>
        <a:spAutoFit/>
      </a:bodyPr>
      <a:lstStyle>
        <a:defPPr marL="0" marR="0" indent="0" algn="l" defTabSz="895350" rtl="0" eaLnBrk="1" fontAlgn="base" latinLnBrk="0" hangingPunct="1">
          <a:lnSpc>
            <a:spcPct val="100000"/>
          </a:lnSpc>
          <a:spcBef>
            <a:spcPct val="0"/>
          </a:spcBef>
          <a:spcAft>
            <a:spcPct val="0"/>
          </a:spcAft>
          <a:buClrTx/>
          <a:buSzPct val="120000"/>
          <a:buFontTx/>
          <a:buNone/>
          <a:tabLst/>
          <a:defRPr kumimoji="0" lang="en-US" sz="1400" b="1" i="0" u="none" strike="noStrike" cap="none" normalizeH="0" baseline="0">
            <a:ln>
              <a:noFill/>
            </a:ln>
            <a:solidFill>
              <a:schemeClr val="folHlink"/>
            </a:solidFill>
            <a:effectLst/>
            <a:latin typeface="Arial" pitchFamily="-110" charset="0"/>
          </a:defRPr>
        </a:defPPr>
      </a:lstStyle>
    </a:spDef>
    <a:lnDef>
      <a:spPr bwMode="auto">
        <a:xfrm>
          <a:off x="0" y="0"/>
          <a:ext cx="1" cy="1"/>
        </a:xfrm>
        <a:custGeom>
          <a:avLst/>
          <a:gdLst/>
          <a:ahLst/>
          <a:cxnLst/>
          <a:rect l="0" t="0" r="0" b="0"/>
          <a:pathLst/>
        </a:custGeom>
        <a:noFill/>
        <a:ln w="28575" cap="flat" cmpd="sng" algn="ctr">
          <a:solidFill>
            <a:schemeClr val="accent1"/>
          </a:solidFill>
          <a:prstDash val="solid"/>
          <a:round/>
          <a:headEnd type="none" w="med" len="med"/>
          <a:tailEnd type="triangle" w="med" len="med"/>
        </a:ln>
        <a:effectLst/>
      </a:spPr>
      <a:bodyPr vert="horz" wrap="square" lIns="0" tIns="0" rIns="0" bIns="0" numCol="1" anchor="t" anchorCtr="0" compatLnSpc="1">
        <a:prstTxWarp prst="textNoShape">
          <a:avLst/>
        </a:prstTxWarp>
        <a:spAutoFit/>
      </a:bodyPr>
      <a:lstStyle>
        <a:defPPr marL="0" marR="0" indent="0" algn="l" defTabSz="895350" rtl="0" eaLnBrk="1" fontAlgn="base" latinLnBrk="0" hangingPunct="1">
          <a:lnSpc>
            <a:spcPct val="100000"/>
          </a:lnSpc>
          <a:spcBef>
            <a:spcPct val="0"/>
          </a:spcBef>
          <a:spcAft>
            <a:spcPct val="0"/>
          </a:spcAft>
          <a:buClrTx/>
          <a:buSzPct val="120000"/>
          <a:buFontTx/>
          <a:buNone/>
          <a:tabLst/>
          <a:defRPr kumimoji="0" lang="en-US" sz="1400" b="1" i="0" u="none" strike="noStrike" cap="none" normalizeH="0" baseline="0">
            <a:ln>
              <a:noFill/>
            </a:ln>
            <a:solidFill>
              <a:schemeClr val="folHlink"/>
            </a:solidFill>
            <a:effectLst/>
            <a:latin typeface="Arial" pitchFamily="-110" charset="0"/>
          </a:defRPr>
        </a:defPPr>
      </a:lstStyle>
    </a:lnDef>
  </a:objectDefaults>
  <a:extraClrSchemeLst>
    <a:extraClrScheme>
      <a:clrScheme name="CUT_ZWH_087_HdkF_02 1">
        <a:dk1>
          <a:srgbClr val="000000"/>
        </a:dk1>
        <a:lt1>
          <a:srgbClr val="FFFFFF"/>
        </a:lt1>
        <a:dk2>
          <a:srgbClr val="000000"/>
        </a:dk2>
        <a:lt2>
          <a:srgbClr val="458815"/>
        </a:lt2>
        <a:accent1>
          <a:srgbClr val="F0EEE2"/>
        </a:accent1>
        <a:accent2>
          <a:srgbClr val="E0DDC4"/>
        </a:accent2>
        <a:accent3>
          <a:srgbClr val="FFFFFF"/>
        </a:accent3>
        <a:accent4>
          <a:srgbClr val="000000"/>
        </a:accent4>
        <a:accent5>
          <a:srgbClr val="F6F5EE"/>
        </a:accent5>
        <a:accent6>
          <a:srgbClr val="CBC8B1"/>
        </a:accent6>
        <a:hlink>
          <a:srgbClr val="C6C294"/>
        </a:hlink>
        <a:folHlink>
          <a:srgbClr val="86A7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CUT_ZWH_087_HdkF_02</Template>
  <TotalTime>7777</TotalTime>
  <Words>1171</Words>
  <Application>Microsoft Office PowerPoint</Application>
  <PresentationFormat>Custom</PresentationFormat>
  <Paragraphs>101</Paragraphs>
  <Slides>12</Slides>
  <Notes>7</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0</vt:i4>
      </vt:variant>
      <vt:variant>
        <vt:lpstr>Slide Titles</vt:lpstr>
      </vt:variant>
      <vt:variant>
        <vt:i4>12</vt:i4>
      </vt:variant>
    </vt:vector>
  </HeadingPairs>
  <TitlesOfParts>
    <vt:vector size="23" baseType="lpstr">
      <vt:lpstr>Arial</vt:lpstr>
      <vt:lpstr>MS PGothic</vt:lpstr>
      <vt:lpstr>Calibri Light</vt:lpstr>
      <vt:lpstr>MS PGothic</vt:lpstr>
      <vt:lpstr>Cordia New</vt:lpstr>
      <vt:lpstr>TH SarabunPSK</vt:lpstr>
      <vt:lpstr>Calibri</vt:lpstr>
      <vt:lpstr>Angsana New</vt:lpstr>
      <vt:lpstr>Times New Roman</vt:lpstr>
      <vt:lpstr>CUT_ZWH_087_HdkF_02</vt:lpstr>
      <vt:lpstr>1_Office Theme</vt:lpstr>
      <vt:lpstr>PowerPoint Presentation</vt:lpstr>
      <vt:lpstr>PowerPoint Presentation</vt:lpstr>
      <vt:lpstr>PowerPoint Presentation</vt:lpstr>
      <vt:lpstr>PowerPoint Presentation</vt:lpstr>
      <vt:lpstr>PowerPoint Presentation</vt:lpstr>
      <vt:lpstr>Sorting</vt:lpstr>
      <vt:lpstr>PowerPoint Presentation</vt:lpstr>
      <vt:lpstr>PowerPoint Presentation</vt:lpstr>
      <vt:lpstr>PowerPoint Presentation</vt:lpstr>
      <vt:lpstr>PowerPoint Presentation</vt:lpstr>
      <vt:lpstr>PowerPoint Presentation</vt:lpstr>
      <vt:lpstr>PowerPoint Presentation</vt:lpstr>
    </vt:vector>
  </TitlesOfParts>
  <Company>Corporate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Vorstellung der Initiative</dc:title>
  <dc:creator>Alexander Apostolopoulos</dc:creator>
  <cp:keywords>Message Universal Template A4</cp:keywords>
  <dc:description>Version 1.1</dc:description>
  <cp:lastModifiedBy>User</cp:lastModifiedBy>
  <cp:revision>703</cp:revision>
  <cp:lastPrinted>2010-01-15T09:54:25Z</cp:lastPrinted>
  <dcterms:created xsi:type="dcterms:W3CDTF">2010-01-15T16:42:34Z</dcterms:created>
  <dcterms:modified xsi:type="dcterms:W3CDTF">2020-04-03T02:40:00Z</dcterms:modified>
  <cp:category>POT - A4</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niversal Objects">
    <vt:bool>true</vt:bool>
  </property>
  <property fmtid="{D5CDD505-2E9C-101B-9397-08002B2CF9AE}" pid="3" name="McKPaperSize">
    <vt:lpwstr>A4</vt:lpwstr>
  </property>
  <property fmtid="{D5CDD505-2E9C-101B-9397-08002B2CF9AE}" pid="4" name="NotesPageLayout">
    <vt:lpwstr>Message</vt:lpwstr>
  </property>
  <property fmtid="{D5CDD505-2E9C-101B-9397-08002B2CF9AE}" pid="5" name="Event">
    <vt:lpwstr/>
  </property>
  <property fmtid="{D5CDD505-2E9C-101B-9397-08002B2CF9AE}" pid="6" name="Delivery Date">
    <vt:lpwstr/>
  </property>
  <property fmtid="{D5CDD505-2E9C-101B-9397-08002B2CF9AE}" pid="7" name="Title">
    <vt:lpwstr>Vorstellung der Initiative</vt:lpwstr>
  </property>
  <property fmtid="{D5CDD505-2E9C-101B-9397-08002B2CF9AE}" pid="8" name="Final">
    <vt:bool>true</vt:bool>
  </property>
  <property fmtid="{D5CDD505-2E9C-101B-9397-08002B2CF9AE}" pid="9" name="DocID">
    <vt:lpwstr/>
  </property>
  <property fmtid="{D5CDD505-2E9C-101B-9397-08002B2CF9AE}" pid="10" name="DocIDinTitle">
    <vt:bool>false</vt:bool>
  </property>
  <property fmtid="{D5CDD505-2E9C-101B-9397-08002B2CF9AE}" pid="11" name="DocIDinSlide">
    <vt:bool>true</vt:bool>
  </property>
  <property fmtid="{D5CDD505-2E9C-101B-9397-08002B2CF9AE}" pid="12" name="DocIDPosition">
    <vt:i4>1</vt:i4>
  </property>
</Properties>
</file>