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02" r:id="rId2"/>
    <p:sldId id="317" r:id="rId3"/>
    <p:sldId id="346" r:id="rId4"/>
    <p:sldId id="307" r:id="rId5"/>
    <p:sldId id="351" r:id="rId6"/>
    <p:sldId id="286" r:id="rId7"/>
    <p:sldId id="319" r:id="rId8"/>
    <p:sldId id="321" r:id="rId9"/>
    <p:sldId id="348" r:id="rId10"/>
    <p:sldId id="320" r:id="rId11"/>
    <p:sldId id="322" r:id="rId12"/>
    <p:sldId id="357" r:id="rId13"/>
    <p:sldId id="358" r:id="rId14"/>
    <p:sldId id="356" r:id="rId15"/>
    <p:sldId id="361" r:id="rId16"/>
    <p:sldId id="360" r:id="rId17"/>
    <p:sldId id="359" r:id="rId18"/>
  </p:sldIdLst>
  <p:sldSz cx="12192000" cy="6858000"/>
  <p:notesSz cx="6858000" cy="9144000"/>
  <p:embeddedFontLst>
    <p:embeddedFont>
      <p:font typeface="Cordia New" panose="020B0304020202020204" pitchFamily="34" charset="-34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TH SarabunPSK" panose="020B0500040200020003" pitchFamily="34" charset="-34"/>
      <p:regular r:id="rId26"/>
      <p:bold r:id="rId27"/>
      <p:italic r:id="rId28"/>
      <p:boldItalic r:id="rId29"/>
    </p:embeddedFont>
    <p:embeddedFont>
      <p:font typeface="Angsana New" panose="02020603050405020304" pitchFamily="18" charset="-34"/>
      <p:regular r:id="rId30"/>
      <p:bold r:id="rId31"/>
      <p:italic r:id="rId32"/>
      <p:boldItalic r:id="rId33"/>
    </p:embeddedFont>
    <p:embeddedFont>
      <p:font typeface="TH Sarabun New" panose="020B0500040200020003" pitchFamily="34" charset="-34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GHqtx2Ov6ImSf/da+SCdw==" hashData="5PG5u5sPUUP3OpMHRhFz1UoXHqjU3AaIR9u6A1OyAHi0qbH4p+idhq3166ElH7mniQFftE0h/92umlfOVUJP5A=="/>
  <p:extLst>
    <p:ext uri="{521415D9-36F7-43E2-AB2F-B90AF26B5E84}">
      <p14:sectionLst xmlns:p14="http://schemas.microsoft.com/office/powerpoint/2010/main">
        <p14:section name="ประสบการณ์ CS กับหลักสูตรปฐมวัย" id="{AB44FBAB-E636-40A9-A09F-E6841D291039}">
          <p14:sldIdLst>
            <p14:sldId id="302"/>
            <p14:sldId id="317"/>
            <p14:sldId id="346"/>
            <p14:sldId id="307"/>
            <p14:sldId id="351"/>
            <p14:sldId id="286"/>
            <p14:sldId id="319"/>
            <p14:sldId id="321"/>
            <p14:sldId id="348"/>
            <p14:sldId id="320"/>
            <p14:sldId id="322"/>
            <p14:sldId id="357"/>
            <p14:sldId id="358"/>
            <p14:sldId id="356"/>
            <p14:sldId id="361"/>
            <p14:sldId id="360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33CC"/>
    <a:srgbClr val="FF66FF"/>
    <a:srgbClr val="FF3399"/>
    <a:srgbClr val="CC0000"/>
    <a:srgbClr val="FF7C80"/>
    <a:srgbClr val="FF505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19" autoAdjust="0"/>
  </p:normalViewPr>
  <p:slideViewPr>
    <p:cSldViewPr snapToGrid="0">
      <p:cViewPr varScale="1">
        <p:scale>
          <a:sx n="83" d="100"/>
          <a:sy n="83" d="100"/>
        </p:scale>
        <p:origin x="7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BC8B6-2332-474D-AB14-D59018A1568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F0B55050-8998-4460-A55D-01014C6405AA}">
      <dgm:prSet phldrT="[Text]" custT="1"/>
      <dgm:spPr/>
      <dgm:t>
        <a:bodyPr/>
        <a:lstStyle/>
        <a:p>
          <a:r>
            <a: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วิทยาการคำนวณ </a:t>
          </a:r>
        </a:p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Computing Science</a:t>
          </a: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gm:t>
    </dgm:pt>
    <dgm:pt modelId="{AEA66C0C-2EBE-4E06-AE58-21D76DF91D91}" type="parTrans" cxnId="{C34440E5-0E24-4AE4-913C-269D3FE09686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0A79FBB-9F45-4575-A911-565E9F7256E5}" type="sibTrans" cxnId="{C34440E5-0E24-4AE4-913C-269D3FE09686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C3857FB-9624-4C6E-AE08-53C1F06FD7D6}">
      <dgm:prSet phldrT="[Text]" custT="1"/>
      <dgm:spPr/>
      <dgm:t>
        <a:bodyPr/>
        <a:lstStyle/>
        <a:p>
          <a:r>
            <a: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วิทยาการคอมพิวเตอร์ </a:t>
          </a: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Computer Science</a:t>
          </a: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  <a:endParaRPr lang="th-TH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7A5D1C4-E53C-4ABA-9479-D76B514F084E}" type="parTrans" cxnId="{F2D86DD2-F69B-4078-840A-73FA5373E815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0ED9890-0A15-4141-85F4-24E2C33D4B89}" type="sibTrans" cxnId="{F2D86DD2-F69B-4078-840A-73FA5373E815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7D8DC28-8E74-45F0-B91E-EA3FA6B97A2B}">
      <dgm:prSet phldrT="[Text]" custT="1"/>
      <dgm:spPr/>
      <dgm:t>
        <a:bodyPr/>
        <a:lstStyle/>
        <a:p>
          <a:r>
            <a: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การใช้การคิดเชิงคำนวณ (</a:t>
          </a:r>
          <a:r>
            <a:rPr lang="en-US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Computational thinking</a:t>
          </a:r>
          <a:r>
            <a: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) </a:t>
          </a:r>
        </a:p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ในการแก้ปัญหาอย่างเป็นขั้นตอนและเป็นระบบ</a:t>
          </a:r>
        </a:p>
      </dgm:t>
    </dgm:pt>
    <dgm:pt modelId="{23729889-6C57-4673-BB91-57F4EE657D5A}" type="parTrans" cxnId="{E767E203-EB3E-4001-8FE7-1C297B75D483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2EC40F-A3AA-4840-BDE9-9DD392F67D0F}" type="sibTrans" cxnId="{E767E203-EB3E-4001-8FE7-1C297B75D483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76C7C87-5A2E-4C1C-88C0-FEE708549897}">
      <dgm:prSet phldrT="[Text]" custT="1"/>
      <dgm:spPr/>
      <dgm:t>
        <a:bodyPr/>
        <a:lstStyle/>
        <a:p>
          <a:r>
            <a: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การเขียนโปรแกรม </a:t>
          </a: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Programing</a:t>
          </a: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gm:t>
    </dgm:pt>
    <dgm:pt modelId="{72382A8B-53D4-4724-B285-501FAF8C27A8}" type="parTrans" cxnId="{9C338FC6-D25E-4990-BAAB-321915102C3C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52BE77-40B4-4789-92B6-0F64BE247630}" type="sibTrans" cxnId="{9C338FC6-D25E-4990-BAAB-321915102C3C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96925B5-EF94-4068-A072-D7FF15749E1D}">
      <dgm:prSet phldrT="[Text]" custT="1"/>
      <dgm:spPr/>
      <dgm:t>
        <a:bodyPr/>
        <a:lstStyle/>
        <a:p>
          <a:r>
            <a: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เทคโนโลยีสารสนเทศและการสื่อสาร </a:t>
          </a: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ICT)</a:t>
          </a:r>
          <a:endParaRPr lang="th-TH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AA0C3A2-43A3-497A-9B6D-65DD8E31DE02}" type="parTrans" cxnId="{B45ABA35-6B9E-4292-845B-4C72BF01DE56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FE721E9-D8C2-45D9-A7D4-877DDEDE233C}" type="sibTrans" cxnId="{B45ABA35-6B9E-4292-845B-4C72BF01DE56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4123C60-E6AE-4818-ADFB-3DD17E013CA3}">
      <dgm:prSet custT="1"/>
      <dgm:spPr/>
      <dgm:t>
        <a:bodyPr/>
        <a:lstStyle/>
        <a:p>
          <a:r>
            <a: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</a:t>
          </a:r>
          <a:r>
            <a:rPr lang="th-TH" sz="1800" b="1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รู้ดิจิทัล</a:t>
          </a:r>
          <a:r>
            <a: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</a:t>
          </a: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Digital Literacy</a:t>
          </a: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gm:t>
    </dgm:pt>
    <dgm:pt modelId="{58BBBD08-B412-47EA-9AEE-1D2987F14D77}" type="parTrans" cxnId="{FC28447F-7A10-4BAA-BC38-E11BD4093898}">
      <dgm:prSet/>
      <dgm:spPr/>
      <dgm:t>
        <a:bodyPr/>
        <a:lstStyle/>
        <a:p>
          <a:endParaRPr lang="th-TH"/>
        </a:p>
      </dgm:t>
    </dgm:pt>
    <dgm:pt modelId="{41C5D885-57DD-49C5-B789-1D90595A3DC6}" type="sibTrans" cxnId="{FC28447F-7A10-4BAA-BC38-E11BD4093898}">
      <dgm:prSet/>
      <dgm:spPr/>
      <dgm:t>
        <a:bodyPr/>
        <a:lstStyle/>
        <a:p>
          <a:endParaRPr lang="th-TH"/>
        </a:p>
      </dgm:t>
    </dgm:pt>
    <dgm:pt modelId="{A46C7E36-501F-4CD2-A124-FCE9840DF15C}">
      <dgm:prSet custT="1"/>
      <dgm:spPr/>
      <dgm:t>
        <a:bodyPr/>
        <a:lstStyle/>
        <a:p>
          <a:r>
            <a:rPr lang="th-TH" sz="18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การเขียนโค้ด (</a:t>
          </a:r>
          <a:r>
            <a:rPr lang="en-US" sz="18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Coding</a:t>
          </a:r>
          <a:r>
            <a:rPr lang="th-TH" sz="18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) </a:t>
          </a:r>
        </a:p>
      </dgm:t>
    </dgm:pt>
    <dgm:pt modelId="{C483A19D-3DA0-44CF-A027-AEF3D6A76E6B}" type="parTrans" cxnId="{DB36D921-520A-4382-BA51-75E061F8C064}">
      <dgm:prSet/>
      <dgm:spPr/>
      <dgm:t>
        <a:bodyPr/>
        <a:lstStyle/>
        <a:p>
          <a:endParaRPr lang="th-TH"/>
        </a:p>
      </dgm:t>
    </dgm:pt>
    <dgm:pt modelId="{E14C5655-84B3-4761-8EBA-E54978645B95}" type="sibTrans" cxnId="{DB36D921-520A-4382-BA51-75E061F8C064}">
      <dgm:prSet/>
      <dgm:spPr/>
      <dgm:t>
        <a:bodyPr/>
        <a:lstStyle/>
        <a:p>
          <a:endParaRPr lang="th-TH"/>
        </a:p>
      </dgm:t>
    </dgm:pt>
    <dgm:pt modelId="{1689C4B4-54EF-4BE3-83D3-19E68C8C659C}">
      <dgm:prSet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การแบ่งปัญหาใหญ่ออกเป็นปัญหา/งานย่อย (</a:t>
          </a:r>
          <a: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Decomposition)</a:t>
          </a:r>
          <a:endParaRPr lang="th-TH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B6A892C-E232-4AE4-AD60-0F0875145B57}" type="parTrans" cxnId="{7774432F-8201-4C7B-874B-522893B8F44F}">
      <dgm:prSet/>
      <dgm:spPr/>
      <dgm:t>
        <a:bodyPr/>
        <a:lstStyle/>
        <a:p>
          <a:endParaRPr lang="th-TH"/>
        </a:p>
      </dgm:t>
    </dgm:pt>
    <dgm:pt modelId="{B427DF4E-EEF6-4908-A11A-1DBD2153729B}" type="sibTrans" cxnId="{7774432F-8201-4C7B-874B-522893B8F44F}">
      <dgm:prSet/>
      <dgm:spPr/>
      <dgm:t>
        <a:bodyPr/>
        <a:lstStyle/>
        <a:p>
          <a:endParaRPr lang="th-TH"/>
        </a:p>
      </dgm:t>
    </dgm:pt>
    <dgm:pt modelId="{3ADA06FA-3F26-4C62-BD8A-7892737A443B}">
      <dgm:prSet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การพิจารณารูปแบบของปัญหาหรือวิธีการแก้ปัญหา        </a:t>
          </a:r>
          <a:endParaRPr lang="th-TH" sz="1600" dirty="0" smtClean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r>
            <a:rPr lang="th-TH" sz="16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 </a:t>
          </a: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Pattern recognition)</a:t>
          </a:r>
          <a:endParaRPr lang="th-TH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C0DB214-6FF4-4B07-8268-3B37C2A4A9DD}" type="parTrans" cxnId="{DE564E4B-EE7B-4F8A-8366-53B87A85928D}">
      <dgm:prSet/>
      <dgm:spPr/>
      <dgm:t>
        <a:bodyPr/>
        <a:lstStyle/>
        <a:p>
          <a:endParaRPr lang="th-TH"/>
        </a:p>
      </dgm:t>
    </dgm:pt>
    <dgm:pt modelId="{E2C6B7C0-DADE-4A4E-B094-4CD6B69A3056}" type="sibTrans" cxnId="{DE564E4B-EE7B-4F8A-8366-53B87A85928D}">
      <dgm:prSet/>
      <dgm:spPr/>
      <dgm:t>
        <a:bodyPr/>
        <a:lstStyle/>
        <a:p>
          <a:endParaRPr lang="th-TH"/>
        </a:p>
      </dgm:t>
    </dgm:pt>
    <dgm:pt modelId="{4672BEED-F189-4F13-B0B0-EE276EAA0A6C}">
      <dgm:prSet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การพิจารณาสาระสำคัญของปัญหา (</a:t>
          </a:r>
          <a: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Abstraction)</a:t>
          </a:r>
          <a:endParaRPr lang="th-TH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062359-B968-419A-8B42-2E21FF78CC17}" type="parTrans" cxnId="{202E5719-F5D6-4BD5-943F-CC2E11B2912F}">
      <dgm:prSet/>
      <dgm:spPr/>
      <dgm:t>
        <a:bodyPr/>
        <a:lstStyle/>
        <a:p>
          <a:endParaRPr lang="th-TH"/>
        </a:p>
      </dgm:t>
    </dgm:pt>
    <dgm:pt modelId="{CE12A2B2-1E38-46AB-B288-A70CC4856073}" type="sibTrans" cxnId="{202E5719-F5D6-4BD5-943F-CC2E11B2912F}">
      <dgm:prSet/>
      <dgm:spPr/>
      <dgm:t>
        <a:bodyPr/>
        <a:lstStyle/>
        <a:p>
          <a:endParaRPr lang="th-TH"/>
        </a:p>
      </dgm:t>
    </dgm:pt>
    <dgm:pt modelId="{9B286D68-2E5B-4127-B39B-0EC11B1CC500}">
      <dgm:prSet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การออกแบบอัลกอริทึม (</a:t>
          </a:r>
          <a: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Algorithms)</a:t>
          </a:r>
          <a:endParaRPr lang="th-TH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289BB75-8673-45C2-A485-D85E7B49593E}" type="parTrans" cxnId="{93F901B8-777B-44FB-A843-7A879B43BE8C}">
      <dgm:prSet/>
      <dgm:spPr/>
      <dgm:t>
        <a:bodyPr/>
        <a:lstStyle/>
        <a:p>
          <a:endParaRPr lang="th-TH"/>
        </a:p>
      </dgm:t>
    </dgm:pt>
    <dgm:pt modelId="{97F02F8A-8F85-417F-BB69-2828589510F6}" type="sibTrans" cxnId="{93F901B8-777B-44FB-A843-7A879B43BE8C}">
      <dgm:prSet/>
      <dgm:spPr/>
      <dgm:t>
        <a:bodyPr/>
        <a:lstStyle/>
        <a:p>
          <a:endParaRPr lang="th-TH"/>
        </a:p>
      </dgm:t>
    </dgm:pt>
    <dgm:pt modelId="{2BF7286A-C5D5-4101-853F-088C738A2D3C}" type="pres">
      <dgm:prSet presAssocID="{6D3BC8B6-2332-474D-AB14-D59018A156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24CD470B-9C64-4803-9072-3FF10E6AD4B8}" type="pres">
      <dgm:prSet presAssocID="{F0B55050-8998-4460-A55D-01014C6405AA}" presName="hierRoot1" presStyleCnt="0"/>
      <dgm:spPr/>
    </dgm:pt>
    <dgm:pt modelId="{01F61468-118A-4A78-8741-229F39F684DE}" type="pres">
      <dgm:prSet presAssocID="{F0B55050-8998-4460-A55D-01014C6405AA}" presName="composite" presStyleCnt="0"/>
      <dgm:spPr/>
    </dgm:pt>
    <dgm:pt modelId="{96EDF79D-E895-4E7E-9030-4468C63D12A3}" type="pres">
      <dgm:prSet presAssocID="{F0B55050-8998-4460-A55D-01014C6405AA}" presName="background" presStyleLbl="node0" presStyleIdx="0" presStyleCnt="1"/>
      <dgm:spPr/>
    </dgm:pt>
    <dgm:pt modelId="{F0753589-FA3B-4E6E-B535-8BC17075975D}" type="pres">
      <dgm:prSet presAssocID="{F0B55050-8998-4460-A55D-01014C6405AA}" presName="text" presStyleLbl="fgAcc0" presStyleIdx="0" presStyleCnt="1" custScaleX="258091" custScaleY="120812" custLinFactX="-48940" custLinFactY="-100000" custLinFactNeighborX="-100000" custLinFactNeighborY="-11836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E576050-20A3-4389-8FCA-E8D5BC5140CB}" type="pres">
      <dgm:prSet presAssocID="{F0B55050-8998-4460-A55D-01014C6405AA}" presName="hierChild2" presStyleCnt="0"/>
      <dgm:spPr/>
    </dgm:pt>
    <dgm:pt modelId="{85BCA2F4-05E6-4DB0-80CD-32BCEE2193B5}" type="pres">
      <dgm:prSet presAssocID="{67A5D1C4-E53C-4ABA-9479-D76B514F084E}" presName="Name10" presStyleLbl="parChTrans1D2" presStyleIdx="0" presStyleCnt="3"/>
      <dgm:spPr/>
      <dgm:t>
        <a:bodyPr/>
        <a:lstStyle/>
        <a:p>
          <a:endParaRPr lang="th-TH"/>
        </a:p>
      </dgm:t>
    </dgm:pt>
    <dgm:pt modelId="{9B63395E-61AD-4AC2-B544-2976D4DEF490}" type="pres">
      <dgm:prSet presAssocID="{6C3857FB-9624-4C6E-AE08-53C1F06FD7D6}" presName="hierRoot2" presStyleCnt="0"/>
      <dgm:spPr/>
    </dgm:pt>
    <dgm:pt modelId="{1E253DC1-65EB-4C14-BFE9-C78A265CDB35}" type="pres">
      <dgm:prSet presAssocID="{6C3857FB-9624-4C6E-AE08-53C1F06FD7D6}" presName="composite2" presStyleCnt="0"/>
      <dgm:spPr/>
    </dgm:pt>
    <dgm:pt modelId="{EAACB92C-B3A7-42C3-A6E6-DFFAB1574403}" type="pres">
      <dgm:prSet presAssocID="{6C3857FB-9624-4C6E-AE08-53C1F06FD7D6}" presName="background2" presStyleLbl="node2" presStyleIdx="0" presStyleCnt="3"/>
      <dgm:spPr/>
    </dgm:pt>
    <dgm:pt modelId="{1AF49EA7-18A3-4E20-959F-78707D05BFCC}" type="pres">
      <dgm:prSet presAssocID="{6C3857FB-9624-4C6E-AE08-53C1F06FD7D6}" presName="text2" presStyleLbl="fgAcc2" presStyleIdx="0" presStyleCnt="3" custScaleX="270531" custScaleY="117686" custLinFactX="-34145" custLinFactY="-5068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DECA63E-B0A3-48A3-A7EC-4EAC0DBB38E5}" type="pres">
      <dgm:prSet presAssocID="{6C3857FB-9624-4C6E-AE08-53C1F06FD7D6}" presName="hierChild3" presStyleCnt="0"/>
      <dgm:spPr/>
    </dgm:pt>
    <dgm:pt modelId="{A16D24D9-199F-4CB6-AA1A-2EE71EB761AF}" type="pres">
      <dgm:prSet presAssocID="{23729889-6C57-4673-BB91-57F4EE657D5A}" presName="Name17" presStyleLbl="parChTrans1D3" presStyleIdx="0" presStyleCnt="2"/>
      <dgm:spPr/>
      <dgm:t>
        <a:bodyPr/>
        <a:lstStyle/>
        <a:p>
          <a:endParaRPr lang="th-TH"/>
        </a:p>
      </dgm:t>
    </dgm:pt>
    <dgm:pt modelId="{65A28EE5-945F-4FB1-9DC2-B9DC0A3DB515}" type="pres">
      <dgm:prSet presAssocID="{97D8DC28-8E74-45F0-B91E-EA3FA6B97A2B}" presName="hierRoot3" presStyleCnt="0"/>
      <dgm:spPr/>
    </dgm:pt>
    <dgm:pt modelId="{2123F88E-B200-4F3F-8650-B231BACBE7B0}" type="pres">
      <dgm:prSet presAssocID="{97D8DC28-8E74-45F0-B91E-EA3FA6B97A2B}" presName="composite3" presStyleCnt="0"/>
      <dgm:spPr/>
    </dgm:pt>
    <dgm:pt modelId="{BBE89CF2-F203-4844-ABAA-5593DDB1C299}" type="pres">
      <dgm:prSet presAssocID="{97D8DC28-8E74-45F0-B91E-EA3FA6B97A2B}" presName="background3" presStyleLbl="node3" presStyleIdx="0" presStyleCnt="2"/>
      <dgm:spPr/>
    </dgm:pt>
    <dgm:pt modelId="{C6987D1A-AFA9-4511-97A4-578F7D8EC38A}" type="pres">
      <dgm:prSet presAssocID="{97D8DC28-8E74-45F0-B91E-EA3FA6B97A2B}" presName="text3" presStyleLbl="fgAcc3" presStyleIdx="0" presStyleCnt="2" custScaleX="647644" custScaleY="156959" custLinFactX="-1879" custLinFactNeighborX="-100000" custLinFactNeighborY="-8737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40D7BFC-5A14-4277-92A3-21F90C2F4210}" type="pres">
      <dgm:prSet presAssocID="{97D8DC28-8E74-45F0-B91E-EA3FA6B97A2B}" presName="hierChild4" presStyleCnt="0"/>
      <dgm:spPr/>
    </dgm:pt>
    <dgm:pt modelId="{E865BFCF-349C-40CC-9276-C7C4CC5BF66A}" type="pres">
      <dgm:prSet presAssocID="{EB6A892C-E232-4AE4-AD60-0F0875145B57}" presName="Name23" presStyleLbl="parChTrans1D4" presStyleIdx="0" presStyleCnt="5"/>
      <dgm:spPr/>
      <dgm:t>
        <a:bodyPr/>
        <a:lstStyle/>
        <a:p>
          <a:endParaRPr lang="th-TH"/>
        </a:p>
      </dgm:t>
    </dgm:pt>
    <dgm:pt modelId="{C26FF2F2-F3EF-4865-9605-1F86A10927C0}" type="pres">
      <dgm:prSet presAssocID="{1689C4B4-54EF-4BE3-83D3-19E68C8C659C}" presName="hierRoot4" presStyleCnt="0"/>
      <dgm:spPr/>
    </dgm:pt>
    <dgm:pt modelId="{F76BB550-2221-4C03-B8DE-456B93F7635B}" type="pres">
      <dgm:prSet presAssocID="{1689C4B4-54EF-4BE3-83D3-19E68C8C659C}" presName="composite4" presStyleCnt="0"/>
      <dgm:spPr/>
    </dgm:pt>
    <dgm:pt modelId="{96DCE5F2-EAC9-4948-883F-9D6C5AEAC7E5}" type="pres">
      <dgm:prSet presAssocID="{1689C4B4-54EF-4BE3-83D3-19E68C8C659C}" presName="background4" presStyleLbl="node4" presStyleIdx="0" presStyleCnt="5"/>
      <dgm:spPr/>
    </dgm:pt>
    <dgm:pt modelId="{21E20106-E055-4C21-9DD2-FD3A27A6E185}" type="pres">
      <dgm:prSet presAssocID="{1689C4B4-54EF-4BE3-83D3-19E68C8C659C}" presName="text4" presStyleLbl="fgAcc4" presStyleIdx="0" presStyleCnt="5" custScaleX="255582" custScaleY="180661" custLinFactNeighborX="-2440" custLinFactNeighborY="-3552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FBEFF33-86D2-44CF-8ED9-9302371B363B}" type="pres">
      <dgm:prSet presAssocID="{1689C4B4-54EF-4BE3-83D3-19E68C8C659C}" presName="hierChild5" presStyleCnt="0"/>
      <dgm:spPr/>
    </dgm:pt>
    <dgm:pt modelId="{F3734B26-5E4F-4D7D-A9AB-3E44DBBB49C9}" type="pres">
      <dgm:prSet presAssocID="{FC0DB214-6FF4-4B07-8268-3B37C2A4A9DD}" presName="Name23" presStyleLbl="parChTrans1D4" presStyleIdx="1" presStyleCnt="5"/>
      <dgm:spPr/>
      <dgm:t>
        <a:bodyPr/>
        <a:lstStyle/>
        <a:p>
          <a:endParaRPr lang="th-TH"/>
        </a:p>
      </dgm:t>
    </dgm:pt>
    <dgm:pt modelId="{4CE61D2A-378C-4822-916E-13C4D8DC0F83}" type="pres">
      <dgm:prSet presAssocID="{3ADA06FA-3F26-4C62-BD8A-7892737A443B}" presName="hierRoot4" presStyleCnt="0"/>
      <dgm:spPr/>
    </dgm:pt>
    <dgm:pt modelId="{3717AD4B-A4FC-46B6-B2E0-FE955D5AB9AC}" type="pres">
      <dgm:prSet presAssocID="{3ADA06FA-3F26-4C62-BD8A-7892737A443B}" presName="composite4" presStyleCnt="0"/>
      <dgm:spPr/>
    </dgm:pt>
    <dgm:pt modelId="{E2239DC0-5C4F-4240-B4AE-3FDA4DE3C3CE}" type="pres">
      <dgm:prSet presAssocID="{3ADA06FA-3F26-4C62-BD8A-7892737A443B}" presName="background4" presStyleLbl="node4" presStyleIdx="1" presStyleCnt="5"/>
      <dgm:spPr/>
    </dgm:pt>
    <dgm:pt modelId="{6E0F59D3-ABED-4EA4-A19B-F5759EC0E116}" type="pres">
      <dgm:prSet presAssocID="{3ADA06FA-3F26-4C62-BD8A-7892737A443B}" presName="text4" presStyleLbl="fgAcc4" presStyleIdx="1" presStyleCnt="5" custScaleX="235241" custScaleY="180661" custLinFactNeighborX="16688" custLinFactNeighborY="-3700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EC5B247-0EF8-4051-9F78-56388350B718}" type="pres">
      <dgm:prSet presAssocID="{3ADA06FA-3F26-4C62-BD8A-7892737A443B}" presName="hierChild5" presStyleCnt="0"/>
      <dgm:spPr/>
    </dgm:pt>
    <dgm:pt modelId="{D57AF9F5-5DDA-49D5-9FC5-4B4C7467DFF4}" type="pres">
      <dgm:prSet presAssocID="{F6062359-B968-419A-8B42-2E21FF78CC17}" presName="Name23" presStyleLbl="parChTrans1D4" presStyleIdx="2" presStyleCnt="5"/>
      <dgm:spPr/>
      <dgm:t>
        <a:bodyPr/>
        <a:lstStyle/>
        <a:p>
          <a:endParaRPr lang="th-TH"/>
        </a:p>
      </dgm:t>
    </dgm:pt>
    <dgm:pt modelId="{460F65CB-3FFA-4C54-8973-C3CF8034B2C7}" type="pres">
      <dgm:prSet presAssocID="{4672BEED-F189-4F13-B0B0-EE276EAA0A6C}" presName="hierRoot4" presStyleCnt="0"/>
      <dgm:spPr/>
    </dgm:pt>
    <dgm:pt modelId="{24DCB0FA-1EDF-4CCB-BBBA-8C63C07ED7C0}" type="pres">
      <dgm:prSet presAssocID="{4672BEED-F189-4F13-B0B0-EE276EAA0A6C}" presName="composite4" presStyleCnt="0"/>
      <dgm:spPr/>
    </dgm:pt>
    <dgm:pt modelId="{F8A5AFC1-7905-4156-AA5B-8C9026FBD21C}" type="pres">
      <dgm:prSet presAssocID="{4672BEED-F189-4F13-B0B0-EE276EAA0A6C}" presName="background4" presStyleLbl="node4" presStyleIdx="2" presStyleCnt="5"/>
      <dgm:spPr/>
    </dgm:pt>
    <dgm:pt modelId="{C732BDEE-61A6-4BBC-95A4-418FAF93699D}" type="pres">
      <dgm:prSet presAssocID="{4672BEED-F189-4F13-B0B0-EE276EAA0A6C}" presName="text4" presStyleLbl="fgAcc4" presStyleIdx="2" presStyleCnt="5" custScaleX="204245" custScaleY="180661" custLinFactNeighborX="41048" custLinFactNeighborY="-3565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E585CFF-0C7D-4103-9080-E9F95E71A251}" type="pres">
      <dgm:prSet presAssocID="{4672BEED-F189-4F13-B0B0-EE276EAA0A6C}" presName="hierChild5" presStyleCnt="0"/>
      <dgm:spPr/>
    </dgm:pt>
    <dgm:pt modelId="{36306454-A772-4925-9F78-4834403D36A2}" type="pres">
      <dgm:prSet presAssocID="{5289BB75-8673-45C2-A485-D85E7B49593E}" presName="Name23" presStyleLbl="parChTrans1D4" presStyleIdx="3" presStyleCnt="5"/>
      <dgm:spPr/>
      <dgm:t>
        <a:bodyPr/>
        <a:lstStyle/>
        <a:p>
          <a:endParaRPr lang="th-TH"/>
        </a:p>
      </dgm:t>
    </dgm:pt>
    <dgm:pt modelId="{18A275BC-4042-4365-9A8D-38004F7A3A76}" type="pres">
      <dgm:prSet presAssocID="{9B286D68-2E5B-4127-B39B-0EC11B1CC500}" presName="hierRoot4" presStyleCnt="0"/>
      <dgm:spPr/>
    </dgm:pt>
    <dgm:pt modelId="{5D38C4D4-D967-434B-B875-86AB0AB08551}" type="pres">
      <dgm:prSet presAssocID="{9B286D68-2E5B-4127-B39B-0EC11B1CC500}" presName="composite4" presStyleCnt="0"/>
      <dgm:spPr/>
    </dgm:pt>
    <dgm:pt modelId="{3113AF8B-7E9C-4C3F-8E68-DB421D3CDEF8}" type="pres">
      <dgm:prSet presAssocID="{9B286D68-2E5B-4127-B39B-0EC11B1CC500}" presName="background4" presStyleLbl="node4" presStyleIdx="3" presStyleCnt="5"/>
      <dgm:spPr/>
    </dgm:pt>
    <dgm:pt modelId="{B39D702F-D870-4B69-9A63-D46107C2D0B4}" type="pres">
      <dgm:prSet presAssocID="{9B286D68-2E5B-4127-B39B-0EC11B1CC500}" presName="text4" presStyleLbl="fgAcc4" presStyleIdx="3" presStyleCnt="5" custScaleX="166970" custScaleY="180661" custLinFactNeighborX="75939" custLinFactNeighborY="-3552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E2D698B-9E8F-4D20-9694-4E63358A6D1A}" type="pres">
      <dgm:prSet presAssocID="{9B286D68-2E5B-4127-B39B-0EC11B1CC500}" presName="hierChild5" presStyleCnt="0"/>
      <dgm:spPr/>
    </dgm:pt>
    <dgm:pt modelId="{F84BC76B-1199-43BA-8D26-9FF075306AA6}" type="pres">
      <dgm:prSet presAssocID="{72382A8B-53D4-4724-B285-501FAF8C27A8}" presName="Name17" presStyleLbl="parChTrans1D3" presStyleIdx="1" presStyleCnt="2"/>
      <dgm:spPr/>
      <dgm:t>
        <a:bodyPr/>
        <a:lstStyle/>
        <a:p>
          <a:endParaRPr lang="th-TH"/>
        </a:p>
      </dgm:t>
    </dgm:pt>
    <dgm:pt modelId="{4B3158E6-B1F6-4951-A914-F4E66AB349FA}" type="pres">
      <dgm:prSet presAssocID="{D76C7C87-5A2E-4C1C-88C0-FEE708549897}" presName="hierRoot3" presStyleCnt="0"/>
      <dgm:spPr/>
    </dgm:pt>
    <dgm:pt modelId="{72DC2F9D-D4CA-432B-A2BE-9064985CA3E0}" type="pres">
      <dgm:prSet presAssocID="{D76C7C87-5A2E-4C1C-88C0-FEE708549897}" presName="composite3" presStyleCnt="0"/>
      <dgm:spPr/>
    </dgm:pt>
    <dgm:pt modelId="{0B36EF4B-0FD2-465D-900C-ED0923D0674E}" type="pres">
      <dgm:prSet presAssocID="{D76C7C87-5A2E-4C1C-88C0-FEE708549897}" presName="background3" presStyleLbl="node3" presStyleIdx="1" presStyleCnt="2"/>
      <dgm:spPr/>
    </dgm:pt>
    <dgm:pt modelId="{B5E2D6B7-B616-44A1-8860-90A0067AE142}" type="pres">
      <dgm:prSet presAssocID="{D76C7C87-5A2E-4C1C-88C0-FEE708549897}" presName="text3" presStyleLbl="fgAcc3" presStyleIdx="1" presStyleCnt="2" custScaleX="297618" custScaleY="144501" custLinFactNeighborX="11056" custLinFactNeighborY="-8632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18B0BA1-CE42-46C8-8D7F-CAE6ACEAA34B}" type="pres">
      <dgm:prSet presAssocID="{D76C7C87-5A2E-4C1C-88C0-FEE708549897}" presName="hierChild4" presStyleCnt="0"/>
      <dgm:spPr/>
    </dgm:pt>
    <dgm:pt modelId="{C3235EE0-8CED-4E97-9295-B23D710B4A5E}" type="pres">
      <dgm:prSet presAssocID="{C483A19D-3DA0-44CF-A027-AEF3D6A76E6B}" presName="Name23" presStyleLbl="parChTrans1D4" presStyleIdx="4" presStyleCnt="5"/>
      <dgm:spPr/>
      <dgm:t>
        <a:bodyPr/>
        <a:lstStyle/>
        <a:p>
          <a:endParaRPr lang="th-TH"/>
        </a:p>
      </dgm:t>
    </dgm:pt>
    <dgm:pt modelId="{D3928B5E-8387-489B-BEF3-281D1D1C0B75}" type="pres">
      <dgm:prSet presAssocID="{A46C7E36-501F-4CD2-A124-FCE9840DF15C}" presName="hierRoot4" presStyleCnt="0"/>
      <dgm:spPr/>
    </dgm:pt>
    <dgm:pt modelId="{D3010647-79CE-427E-8729-2FA40F75EB4D}" type="pres">
      <dgm:prSet presAssocID="{A46C7E36-501F-4CD2-A124-FCE9840DF15C}" presName="composite4" presStyleCnt="0"/>
      <dgm:spPr/>
    </dgm:pt>
    <dgm:pt modelId="{85CFC65F-1822-4A24-A583-888E043E75C4}" type="pres">
      <dgm:prSet presAssocID="{A46C7E36-501F-4CD2-A124-FCE9840DF15C}" presName="background4" presStyleLbl="node4" presStyleIdx="4" presStyleCnt="5"/>
      <dgm:spPr/>
    </dgm:pt>
    <dgm:pt modelId="{CB55CD09-CCE7-45B2-95F3-0CEC2E2AD3F0}" type="pres">
      <dgm:prSet presAssocID="{A46C7E36-501F-4CD2-A124-FCE9840DF15C}" presName="text4" presStyleLbl="fgAcc4" presStyleIdx="4" presStyleCnt="5" custScaleX="131525" custScaleY="180661" custLinFactX="12163" custLinFactNeighborX="100000" custLinFactNeighborY="-3665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03EA212-F9FE-4F92-8B78-5103620B8959}" type="pres">
      <dgm:prSet presAssocID="{A46C7E36-501F-4CD2-A124-FCE9840DF15C}" presName="hierChild5" presStyleCnt="0"/>
      <dgm:spPr/>
    </dgm:pt>
    <dgm:pt modelId="{C52E935E-B57D-47E6-9ADC-33C6F19AFB09}" type="pres">
      <dgm:prSet presAssocID="{8AA0C3A2-43A3-497A-9B6D-65DD8E31DE02}" presName="Name10" presStyleLbl="parChTrans1D2" presStyleIdx="1" presStyleCnt="3"/>
      <dgm:spPr/>
      <dgm:t>
        <a:bodyPr/>
        <a:lstStyle/>
        <a:p>
          <a:endParaRPr lang="th-TH"/>
        </a:p>
      </dgm:t>
    </dgm:pt>
    <dgm:pt modelId="{64F8CA7E-06B8-427A-8EBA-3B1FB1C81740}" type="pres">
      <dgm:prSet presAssocID="{596925B5-EF94-4068-A072-D7FF15749E1D}" presName="hierRoot2" presStyleCnt="0"/>
      <dgm:spPr/>
    </dgm:pt>
    <dgm:pt modelId="{2CB2ABF5-68EF-4196-A4BB-D39D2687CB0B}" type="pres">
      <dgm:prSet presAssocID="{596925B5-EF94-4068-A072-D7FF15749E1D}" presName="composite2" presStyleCnt="0"/>
      <dgm:spPr/>
    </dgm:pt>
    <dgm:pt modelId="{1B3606D8-2EB4-4CB2-87DD-7130760DF121}" type="pres">
      <dgm:prSet presAssocID="{596925B5-EF94-4068-A072-D7FF15749E1D}" presName="background2" presStyleLbl="node2" presStyleIdx="1" presStyleCnt="3"/>
      <dgm:spPr/>
    </dgm:pt>
    <dgm:pt modelId="{19C068EA-F2CB-428F-9804-903CCC8978E4}" type="pres">
      <dgm:prSet presAssocID="{596925B5-EF94-4068-A072-D7FF15749E1D}" presName="text2" presStyleLbl="fgAcc2" presStyleIdx="1" presStyleCnt="3" custScaleX="249005" custScaleY="108910" custLinFactY="-48957" custLinFactNeighborX="-59081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4A1F17F-D07F-457A-9309-C3658CC67BDE}" type="pres">
      <dgm:prSet presAssocID="{596925B5-EF94-4068-A072-D7FF15749E1D}" presName="hierChild3" presStyleCnt="0"/>
      <dgm:spPr/>
    </dgm:pt>
    <dgm:pt modelId="{A19FFFFB-B9C1-4DE7-A567-5428BB9E621E}" type="pres">
      <dgm:prSet presAssocID="{58BBBD08-B412-47EA-9AEE-1D2987F14D77}" presName="Name10" presStyleLbl="parChTrans1D2" presStyleIdx="2" presStyleCnt="3"/>
      <dgm:spPr/>
      <dgm:t>
        <a:bodyPr/>
        <a:lstStyle/>
        <a:p>
          <a:endParaRPr lang="th-TH"/>
        </a:p>
      </dgm:t>
    </dgm:pt>
    <dgm:pt modelId="{C9A8912F-3983-4771-93A4-D19CC0795650}" type="pres">
      <dgm:prSet presAssocID="{C4123C60-E6AE-4818-ADFB-3DD17E013CA3}" presName="hierRoot2" presStyleCnt="0"/>
      <dgm:spPr/>
    </dgm:pt>
    <dgm:pt modelId="{8EE577F4-F782-41A4-B396-E325E2DE0B59}" type="pres">
      <dgm:prSet presAssocID="{C4123C60-E6AE-4818-ADFB-3DD17E013CA3}" presName="composite2" presStyleCnt="0"/>
      <dgm:spPr/>
    </dgm:pt>
    <dgm:pt modelId="{68AB28AD-E596-4042-8162-C04259E25D63}" type="pres">
      <dgm:prSet presAssocID="{C4123C60-E6AE-4818-ADFB-3DD17E013CA3}" presName="background2" presStyleLbl="node2" presStyleIdx="2" presStyleCnt="3"/>
      <dgm:spPr/>
    </dgm:pt>
    <dgm:pt modelId="{D65994FC-4B91-48B0-911B-B87B7B500CED}" type="pres">
      <dgm:prSet presAssocID="{C4123C60-E6AE-4818-ADFB-3DD17E013CA3}" presName="text2" presStyleLbl="fgAcc2" presStyleIdx="2" presStyleCnt="3" custScaleX="248500" custScaleY="119937" custLinFactY="-49286" custLinFactNeighborX="585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EAD3892-1E52-414A-AE73-C316B2457AC4}" type="pres">
      <dgm:prSet presAssocID="{C4123C60-E6AE-4818-ADFB-3DD17E013CA3}" presName="hierChild3" presStyleCnt="0"/>
      <dgm:spPr/>
    </dgm:pt>
  </dgm:ptLst>
  <dgm:cxnLst>
    <dgm:cxn modelId="{4CB32ED2-B706-45B1-B888-3BC83DA9F7C3}" type="presOf" srcId="{97D8DC28-8E74-45F0-B91E-EA3FA6B97A2B}" destId="{C6987D1A-AFA9-4511-97A4-578F7D8EC38A}" srcOrd="0" destOrd="0" presId="urn:microsoft.com/office/officeart/2005/8/layout/hierarchy1"/>
    <dgm:cxn modelId="{D92F1D33-3919-496A-BF8B-6ED853986CCD}" type="presOf" srcId="{F0B55050-8998-4460-A55D-01014C6405AA}" destId="{F0753589-FA3B-4E6E-B535-8BC17075975D}" srcOrd="0" destOrd="0" presId="urn:microsoft.com/office/officeart/2005/8/layout/hierarchy1"/>
    <dgm:cxn modelId="{E767E203-EB3E-4001-8FE7-1C297B75D483}" srcId="{6C3857FB-9624-4C6E-AE08-53C1F06FD7D6}" destId="{97D8DC28-8E74-45F0-B91E-EA3FA6B97A2B}" srcOrd="0" destOrd="0" parTransId="{23729889-6C57-4673-BB91-57F4EE657D5A}" sibTransId="{012EC40F-A3AA-4840-BDE9-9DD392F67D0F}"/>
    <dgm:cxn modelId="{FC28447F-7A10-4BAA-BC38-E11BD4093898}" srcId="{F0B55050-8998-4460-A55D-01014C6405AA}" destId="{C4123C60-E6AE-4818-ADFB-3DD17E013CA3}" srcOrd="2" destOrd="0" parTransId="{58BBBD08-B412-47EA-9AEE-1D2987F14D77}" sibTransId="{41C5D885-57DD-49C5-B789-1D90595A3DC6}"/>
    <dgm:cxn modelId="{F2D86DD2-F69B-4078-840A-73FA5373E815}" srcId="{F0B55050-8998-4460-A55D-01014C6405AA}" destId="{6C3857FB-9624-4C6E-AE08-53C1F06FD7D6}" srcOrd="0" destOrd="0" parTransId="{67A5D1C4-E53C-4ABA-9479-D76B514F084E}" sibTransId="{C0ED9890-0A15-4141-85F4-24E2C33D4B89}"/>
    <dgm:cxn modelId="{F42C2ABE-1A5B-49CB-BC3C-8ED5F9A6A885}" type="presOf" srcId="{5289BB75-8673-45C2-A485-D85E7B49593E}" destId="{36306454-A772-4925-9F78-4834403D36A2}" srcOrd="0" destOrd="0" presId="urn:microsoft.com/office/officeart/2005/8/layout/hierarchy1"/>
    <dgm:cxn modelId="{9C338FC6-D25E-4990-BAAB-321915102C3C}" srcId="{6C3857FB-9624-4C6E-AE08-53C1F06FD7D6}" destId="{D76C7C87-5A2E-4C1C-88C0-FEE708549897}" srcOrd="1" destOrd="0" parTransId="{72382A8B-53D4-4724-B285-501FAF8C27A8}" sibTransId="{7652BE77-40B4-4789-92B6-0F64BE247630}"/>
    <dgm:cxn modelId="{A6DE2066-3FD3-40C6-AC7A-7EE41664A766}" type="presOf" srcId="{596925B5-EF94-4068-A072-D7FF15749E1D}" destId="{19C068EA-F2CB-428F-9804-903CCC8978E4}" srcOrd="0" destOrd="0" presId="urn:microsoft.com/office/officeart/2005/8/layout/hierarchy1"/>
    <dgm:cxn modelId="{011F9A3C-13BD-4BCD-AF3E-987186D32DCA}" type="presOf" srcId="{72382A8B-53D4-4724-B285-501FAF8C27A8}" destId="{F84BC76B-1199-43BA-8D26-9FF075306AA6}" srcOrd="0" destOrd="0" presId="urn:microsoft.com/office/officeart/2005/8/layout/hierarchy1"/>
    <dgm:cxn modelId="{EE53FEAE-551C-4F8D-8F80-AB451E55B671}" type="presOf" srcId="{F6062359-B968-419A-8B42-2E21FF78CC17}" destId="{D57AF9F5-5DDA-49D5-9FC5-4B4C7467DFF4}" srcOrd="0" destOrd="0" presId="urn:microsoft.com/office/officeart/2005/8/layout/hierarchy1"/>
    <dgm:cxn modelId="{3F0473CD-7C50-4FB2-854F-FFF301AAF1F7}" type="presOf" srcId="{1689C4B4-54EF-4BE3-83D3-19E68C8C659C}" destId="{21E20106-E055-4C21-9DD2-FD3A27A6E185}" srcOrd="0" destOrd="0" presId="urn:microsoft.com/office/officeart/2005/8/layout/hierarchy1"/>
    <dgm:cxn modelId="{20836748-9EEE-4D8D-B9F8-7A3258B4AB33}" type="presOf" srcId="{EB6A892C-E232-4AE4-AD60-0F0875145B57}" destId="{E865BFCF-349C-40CC-9276-C7C4CC5BF66A}" srcOrd="0" destOrd="0" presId="urn:microsoft.com/office/officeart/2005/8/layout/hierarchy1"/>
    <dgm:cxn modelId="{DB36D921-520A-4382-BA51-75E061F8C064}" srcId="{D76C7C87-5A2E-4C1C-88C0-FEE708549897}" destId="{A46C7E36-501F-4CD2-A124-FCE9840DF15C}" srcOrd="0" destOrd="0" parTransId="{C483A19D-3DA0-44CF-A027-AEF3D6A76E6B}" sibTransId="{E14C5655-84B3-4761-8EBA-E54978645B95}"/>
    <dgm:cxn modelId="{733007A6-76DD-41EA-8176-9E9CB8BE7EC4}" type="presOf" srcId="{D76C7C87-5A2E-4C1C-88C0-FEE708549897}" destId="{B5E2D6B7-B616-44A1-8860-90A0067AE142}" srcOrd="0" destOrd="0" presId="urn:microsoft.com/office/officeart/2005/8/layout/hierarchy1"/>
    <dgm:cxn modelId="{B45ABA35-6B9E-4292-845B-4C72BF01DE56}" srcId="{F0B55050-8998-4460-A55D-01014C6405AA}" destId="{596925B5-EF94-4068-A072-D7FF15749E1D}" srcOrd="1" destOrd="0" parTransId="{8AA0C3A2-43A3-497A-9B6D-65DD8E31DE02}" sibTransId="{8FE721E9-D8C2-45D9-A7D4-877DDEDE233C}"/>
    <dgm:cxn modelId="{C34440E5-0E24-4AE4-913C-269D3FE09686}" srcId="{6D3BC8B6-2332-474D-AB14-D59018A15683}" destId="{F0B55050-8998-4460-A55D-01014C6405AA}" srcOrd="0" destOrd="0" parTransId="{AEA66C0C-2EBE-4E06-AE58-21D76DF91D91}" sibTransId="{00A79FBB-9F45-4575-A911-565E9F7256E5}"/>
    <dgm:cxn modelId="{6DCCFEEB-BC39-4FEA-9D36-BAD2766DD12A}" type="presOf" srcId="{67A5D1C4-E53C-4ABA-9479-D76B514F084E}" destId="{85BCA2F4-05E6-4DB0-80CD-32BCEE2193B5}" srcOrd="0" destOrd="0" presId="urn:microsoft.com/office/officeart/2005/8/layout/hierarchy1"/>
    <dgm:cxn modelId="{DE564E4B-EE7B-4F8A-8366-53B87A85928D}" srcId="{97D8DC28-8E74-45F0-B91E-EA3FA6B97A2B}" destId="{3ADA06FA-3F26-4C62-BD8A-7892737A443B}" srcOrd="1" destOrd="0" parTransId="{FC0DB214-6FF4-4B07-8268-3B37C2A4A9DD}" sibTransId="{E2C6B7C0-DADE-4A4E-B094-4CD6B69A3056}"/>
    <dgm:cxn modelId="{057C6CB6-A161-4F8C-BD68-D3C8D1FCE604}" type="presOf" srcId="{A46C7E36-501F-4CD2-A124-FCE9840DF15C}" destId="{CB55CD09-CCE7-45B2-95F3-0CEC2E2AD3F0}" srcOrd="0" destOrd="0" presId="urn:microsoft.com/office/officeart/2005/8/layout/hierarchy1"/>
    <dgm:cxn modelId="{4BB53DA3-8D19-41CE-9DAE-105A0F4B59E0}" type="presOf" srcId="{8AA0C3A2-43A3-497A-9B6D-65DD8E31DE02}" destId="{C52E935E-B57D-47E6-9ADC-33C6F19AFB09}" srcOrd="0" destOrd="0" presId="urn:microsoft.com/office/officeart/2005/8/layout/hierarchy1"/>
    <dgm:cxn modelId="{24C38FC9-79F9-43F6-BBD0-558DBF3E66B6}" type="presOf" srcId="{58BBBD08-B412-47EA-9AEE-1D2987F14D77}" destId="{A19FFFFB-B9C1-4DE7-A567-5428BB9E621E}" srcOrd="0" destOrd="0" presId="urn:microsoft.com/office/officeart/2005/8/layout/hierarchy1"/>
    <dgm:cxn modelId="{D5F2B59A-03AE-4915-B617-EF436591FE9C}" type="presOf" srcId="{C4123C60-E6AE-4818-ADFB-3DD17E013CA3}" destId="{D65994FC-4B91-48B0-911B-B87B7B500CED}" srcOrd="0" destOrd="0" presId="urn:microsoft.com/office/officeart/2005/8/layout/hierarchy1"/>
    <dgm:cxn modelId="{D8119742-C222-49A3-A764-8532A6FABAA8}" type="presOf" srcId="{6D3BC8B6-2332-474D-AB14-D59018A15683}" destId="{2BF7286A-C5D5-4101-853F-088C738A2D3C}" srcOrd="0" destOrd="0" presId="urn:microsoft.com/office/officeart/2005/8/layout/hierarchy1"/>
    <dgm:cxn modelId="{202E5719-F5D6-4BD5-943F-CC2E11B2912F}" srcId="{97D8DC28-8E74-45F0-B91E-EA3FA6B97A2B}" destId="{4672BEED-F189-4F13-B0B0-EE276EAA0A6C}" srcOrd="2" destOrd="0" parTransId="{F6062359-B968-419A-8B42-2E21FF78CC17}" sibTransId="{CE12A2B2-1E38-46AB-B288-A70CC4856073}"/>
    <dgm:cxn modelId="{4884C691-218B-4B33-9246-5665CBF65732}" type="presOf" srcId="{23729889-6C57-4673-BB91-57F4EE657D5A}" destId="{A16D24D9-199F-4CB6-AA1A-2EE71EB761AF}" srcOrd="0" destOrd="0" presId="urn:microsoft.com/office/officeart/2005/8/layout/hierarchy1"/>
    <dgm:cxn modelId="{7774432F-8201-4C7B-874B-522893B8F44F}" srcId="{97D8DC28-8E74-45F0-B91E-EA3FA6B97A2B}" destId="{1689C4B4-54EF-4BE3-83D3-19E68C8C659C}" srcOrd="0" destOrd="0" parTransId="{EB6A892C-E232-4AE4-AD60-0F0875145B57}" sibTransId="{B427DF4E-EEF6-4908-A11A-1DBD2153729B}"/>
    <dgm:cxn modelId="{4A071F9B-5EA4-4E25-861C-9A0A94ED301B}" type="presOf" srcId="{C483A19D-3DA0-44CF-A027-AEF3D6A76E6B}" destId="{C3235EE0-8CED-4E97-9295-B23D710B4A5E}" srcOrd="0" destOrd="0" presId="urn:microsoft.com/office/officeart/2005/8/layout/hierarchy1"/>
    <dgm:cxn modelId="{35835907-E276-4FF5-9A67-83E9EED4688D}" type="presOf" srcId="{9B286D68-2E5B-4127-B39B-0EC11B1CC500}" destId="{B39D702F-D870-4B69-9A63-D46107C2D0B4}" srcOrd="0" destOrd="0" presId="urn:microsoft.com/office/officeart/2005/8/layout/hierarchy1"/>
    <dgm:cxn modelId="{461B1305-6937-47B5-B313-1E62F1115ED5}" type="presOf" srcId="{6C3857FB-9624-4C6E-AE08-53C1F06FD7D6}" destId="{1AF49EA7-18A3-4E20-959F-78707D05BFCC}" srcOrd="0" destOrd="0" presId="urn:microsoft.com/office/officeart/2005/8/layout/hierarchy1"/>
    <dgm:cxn modelId="{4E268A28-3ABD-4298-80D1-31F3CC5B6250}" type="presOf" srcId="{FC0DB214-6FF4-4B07-8268-3B37C2A4A9DD}" destId="{F3734B26-5E4F-4D7D-A9AB-3E44DBBB49C9}" srcOrd="0" destOrd="0" presId="urn:microsoft.com/office/officeart/2005/8/layout/hierarchy1"/>
    <dgm:cxn modelId="{BACEC7CF-40B9-42FC-A1AC-17694B5D04EE}" type="presOf" srcId="{4672BEED-F189-4F13-B0B0-EE276EAA0A6C}" destId="{C732BDEE-61A6-4BBC-95A4-418FAF93699D}" srcOrd="0" destOrd="0" presId="urn:microsoft.com/office/officeart/2005/8/layout/hierarchy1"/>
    <dgm:cxn modelId="{347577B8-D059-444D-AF94-07C5D9A4212D}" type="presOf" srcId="{3ADA06FA-3F26-4C62-BD8A-7892737A443B}" destId="{6E0F59D3-ABED-4EA4-A19B-F5759EC0E116}" srcOrd="0" destOrd="0" presId="urn:microsoft.com/office/officeart/2005/8/layout/hierarchy1"/>
    <dgm:cxn modelId="{93F901B8-777B-44FB-A843-7A879B43BE8C}" srcId="{97D8DC28-8E74-45F0-B91E-EA3FA6B97A2B}" destId="{9B286D68-2E5B-4127-B39B-0EC11B1CC500}" srcOrd="3" destOrd="0" parTransId="{5289BB75-8673-45C2-A485-D85E7B49593E}" sibTransId="{97F02F8A-8F85-417F-BB69-2828589510F6}"/>
    <dgm:cxn modelId="{7E86895D-54B8-49DE-B2E0-F9976884AD82}" type="presParOf" srcId="{2BF7286A-C5D5-4101-853F-088C738A2D3C}" destId="{24CD470B-9C64-4803-9072-3FF10E6AD4B8}" srcOrd="0" destOrd="0" presId="urn:microsoft.com/office/officeart/2005/8/layout/hierarchy1"/>
    <dgm:cxn modelId="{15B6297F-A10A-488E-9477-6D573399FA1A}" type="presParOf" srcId="{24CD470B-9C64-4803-9072-3FF10E6AD4B8}" destId="{01F61468-118A-4A78-8741-229F39F684DE}" srcOrd="0" destOrd="0" presId="urn:microsoft.com/office/officeart/2005/8/layout/hierarchy1"/>
    <dgm:cxn modelId="{A2D8A4B6-6EDF-4554-B31E-B18CC3D867C1}" type="presParOf" srcId="{01F61468-118A-4A78-8741-229F39F684DE}" destId="{96EDF79D-E895-4E7E-9030-4468C63D12A3}" srcOrd="0" destOrd="0" presId="urn:microsoft.com/office/officeart/2005/8/layout/hierarchy1"/>
    <dgm:cxn modelId="{55813A83-364C-478B-9FEB-E690DDED56C9}" type="presParOf" srcId="{01F61468-118A-4A78-8741-229F39F684DE}" destId="{F0753589-FA3B-4E6E-B535-8BC17075975D}" srcOrd="1" destOrd="0" presId="urn:microsoft.com/office/officeart/2005/8/layout/hierarchy1"/>
    <dgm:cxn modelId="{B76BB9FA-B2A5-4FD3-A5AE-E7B493DB01D4}" type="presParOf" srcId="{24CD470B-9C64-4803-9072-3FF10E6AD4B8}" destId="{6E576050-20A3-4389-8FCA-E8D5BC5140CB}" srcOrd="1" destOrd="0" presId="urn:microsoft.com/office/officeart/2005/8/layout/hierarchy1"/>
    <dgm:cxn modelId="{78F9F68E-F0F1-4E19-9258-582B33B42DCF}" type="presParOf" srcId="{6E576050-20A3-4389-8FCA-E8D5BC5140CB}" destId="{85BCA2F4-05E6-4DB0-80CD-32BCEE2193B5}" srcOrd="0" destOrd="0" presId="urn:microsoft.com/office/officeart/2005/8/layout/hierarchy1"/>
    <dgm:cxn modelId="{45122AD8-97B0-4028-A098-BF560CAFF264}" type="presParOf" srcId="{6E576050-20A3-4389-8FCA-E8D5BC5140CB}" destId="{9B63395E-61AD-4AC2-B544-2976D4DEF490}" srcOrd="1" destOrd="0" presId="urn:microsoft.com/office/officeart/2005/8/layout/hierarchy1"/>
    <dgm:cxn modelId="{00A1396C-7ADF-4CBD-84A0-5DA546114B3F}" type="presParOf" srcId="{9B63395E-61AD-4AC2-B544-2976D4DEF490}" destId="{1E253DC1-65EB-4C14-BFE9-C78A265CDB35}" srcOrd="0" destOrd="0" presId="urn:microsoft.com/office/officeart/2005/8/layout/hierarchy1"/>
    <dgm:cxn modelId="{840431F0-7488-497D-8E67-A7C1841A31E6}" type="presParOf" srcId="{1E253DC1-65EB-4C14-BFE9-C78A265CDB35}" destId="{EAACB92C-B3A7-42C3-A6E6-DFFAB1574403}" srcOrd="0" destOrd="0" presId="urn:microsoft.com/office/officeart/2005/8/layout/hierarchy1"/>
    <dgm:cxn modelId="{C98F38C9-B6FD-4666-852F-2E56E15F2E78}" type="presParOf" srcId="{1E253DC1-65EB-4C14-BFE9-C78A265CDB35}" destId="{1AF49EA7-18A3-4E20-959F-78707D05BFCC}" srcOrd="1" destOrd="0" presId="urn:microsoft.com/office/officeart/2005/8/layout/hierarchy1"/>
    <dgm:cxn modelId="{5B4C59D3-D50C-481C-A507-7C29D4C6DBBE}" type="presParOf" srcId="{9B63395E-61AD-4AC2-B544-2976D4DEF490}" destId="{4DECA63E-B0A3-48A3-A7EC-4EAC0DBB38E5}" srcOrd="1" destOrd="0" presId="urn:microsoft.com/office/officeart/2005/8/layout/hierarchy1"/>
    <dgm:cxn modelId="{CF0C7288-E9E0-4EBF-BF2F-9841DB1E955D}" type="presParOf" srcId="{4DECA63E-B0A3-48A3-A7EC-4EAC0DBB38E5}" destId="{A16D24D9-199F-4CB6-AA1A-2EE71EB761AF}" srcOrd="0" destOrd="0" presId="urn:microsoft.com/office/officeart/2005/8/layout/hierarchy1"/>
    <dgm:cxn modelId="{3AA4E719-E4A8-4186-95C2-0197DE6B1F21}" type="presParOf" srcId="{4DECA63E-B0A3-48A3-A7EC-4EAC0DBB38E5}" destId="{65A28EE5-945F-4FB1-9DC2-B9DC0A3DB515}" srcOrd="1" destOrd="0" presId="urn:microsoft.com/office/officeart/2005/8/layout/hierarchy1"/>
    <dgm:cxn modelId="{4971A1A4-9D71-48BE-B958-33D113DCF2D0}" type="presParOf" srcId="{65A28EE5-945F-4FB1-9DC2-B9DC0A3DB515}" destId="{2123F88E-B200-4F3F-8650-B231BACBE7B0}" srcOrd="0" destOrd="0" presId="urn:microsoft.com/office/officeart/2005/8/layout/hierarchy1"/>
    <dgm:cxn modelId="{A7744FC0-5BE7-44C2-8270-71A9495EAEFF}" type="presParOf" srcId="{2123F88E-B200-4F3F-8650-B231BACBE7B0}" destId="{BBE89CF2-F203-4844-ABAA-5593DDB1C299}" srcOrd="0" destOrd="0" presId="urn:microsoft.com/office/officeart/2005/8/layout/hierarchy1"/>
    <dgm:cxn modelId="{A6F0BFBB-4090-481B-96BF-4D51D40B69C6}" type="presParOf" srcId="{2123F88E-B200-4F3F-8650-B231BACBE7B0}" destId="{C6987D1A-AFA9-4511-97A4-578F7D8EC38A}" srcOrd="1" destOrd="0" presId="urn:microsoft.com/office/officeart/2005/8/layout/hierarchy1"/>
    <dgm:cxn modelId="{8CCF8E2F-305D-4B39-87B5-3E77B7D58FD0}" type="presParOf" srcId="{65A28EE5-945F-4FB1-9DC2-B9DC0A3DB515}" destId="{B40D7BFC-5A14-4277-92A3-21F90C2F4210}" srcOrd="1" destOrd="0" presId="urn:microsoft.com/office/officeart/2005/8/layout/hierarchy1"/>
    <dgm:cxn modelId="{213C18BF-0942-4B43-98DC-6B67BB6B867D}" type="presParOf" srcId="{B40D7BFC-5A14-4277-92A3-21F90C2F4210}" destId="{E865BFCF-349C-40CC-9276-C7C4CC5BF66A}" srcOrd="0" destOrd="0" presId="urn:microsoft.com/office/officeart/2005/8/layout/hierarchy1"/>
    <dgm:cxn modelId="{1ED87723-F069-4562-9602-16C17B9CAF63}" type="presParOf" srcId="{B40D7BFC-5A14-4277-92A3-21F90C2F4210}" destId="{C26FF2F2-F3EF-4865-9605-1F86A10927C0}" srcOrd="1" destOrd="0" presId="urn:microsoft.com/office/officeart/2005/8/layout/hierarchy1"/>
    <dgm:cxn modelId="{4A63FB95-D8F5-4BBA-BC29-AB4454583C21}" type="presParOf" srcId="{C26FF2F2-F3EF-4865-9605-1F86A10927C0}" destId="{F76BB550-2221-4C03-B8DE-456B93F7635B}" srcOrd="0" destOrd="0" presId="urn:microsoft.com/office/officeart/2005/8/layout/hierarchy1"/>
    <dgm:cxn modelId="{68EF9C51-12FC-4125-BF35-276A6576A0E4}" type="presParOf" srcId="{F76BB550-2221-4C03-B8DE-456B93F7635B}" destId="{96DCE5F2-EAC9-4948-883F-9D6C5AEAC7E5}" srcOrd="0" destOrd="0" presId="urn:microsoft.com/office/officeart/2005/8/layout/hierarchy1"/>
    <dgm:cxn modelId="{30AE2A3C-D926-46BF-B443-9EEECEF3132F}" type="presParOf" srcId="{F76BB550-2221-4C03-B8DE-456B93F7635B}" destId="{21E20106-E055-4C21-9DD2-FD3A27A6E185}" srcOrd="1" destOrd="0" presId="urn:microsoft.com/office/officeart/2005/8/layout/hierarchy1"/>
    <dgm:cxn modelId="{4DA805F2-F964-45F5-B512-64DDC00E9458}" type="presParOf" srcId="{C26FF2F2-F3EF-4865-9605-1F86A10927C0}" destId="{EFBEFF33-86D2-44CF-8ED9-9302371B363B}" srcOrd="1" destOrd="0" presId="urn:microsoft.com/office/officeart/2005/8/layout/hierarchy1"/>
    <dgm:cxn modelId="{E9695759-D66E-4C57-A560-BBD008E35590}" type="presParOf" srcId="{B40D7BFC-5A14-4277-92A3-21F90C2F4210}" destId="{F3734B26-5E4F-4D7D-A9AB-3E44DBBB49C9}" srcOrd="2" destOrd="0" presId="urn:microsoft.com/office/officeart/2005/8/layout/hierarchy1"/>
    <dgm:cxn modelId="{0F974A5C-DC1D-4317-9825-9CACCB7B9120}" type="presParOf" srcId="{B40D7BFC-5A14-4277-92A3-21F90C2F4210}" destId="{4CE61D2A-378C-4822-916E-13C4D8DC0F83}" srcOrd="3" destOrd="0" presId="urn:microsoft.com/office/officeart/2005/8/layout/hierarchy1"/>
    <dgm:cxn modelId="{04FB979C-0CF7-49DC-B5FC-A84C03917D71}" type="presParOf" srcId="{4CE61D2A-378C-4822-916E-13C4D8DC0F83}" destId="{3717AD4B-A4FC-46B6-B2E0-FE955D5AB9AC}" srcOrd="0" destOrd="0" presId="urn:microsoft.com/office/officeart/2005/8/layout/hierarchy1"/>
    <dgm:cxn modelId="{2EC8D1A5-A319-411B-9DC1-0857D8308668}" type="presParOf" srcId="{3717AD4B-A4FC-46B6-B2E0-FE955D5AB9AC}" destId="{E2239DC0-5C4F-4240-B4AE-3FDA4DE3C3CE}" srcOrd="0" destOrd="0" presId="urn:microsoft.com/office/officeart/2005/8/layout/hierarchy1"/>
    <dgm:cxn modelId="{84C7C142-F834-486E-B164-9A58ECD2F65C}" type="presParOf" srcId="{3717AD4B-A4FC-46B6-B2E0-FE955D5AB9AC}" destId="{6E0F59D3-ABED-4EA4-A19B-F5759EC0E116}" srcOrd="1" destOrd="0" presId="urn:microsoft.com/office/officeart/2005/8/layout/hierarchy1"/>
    <dgm:cxn modelId="{73DE85FB-F280-4AF9-903D-4DFA1CE588AC}" type="presParOf" srcId="{4CE61D2A-378C-4822-916E-13C4D8DC0F83}" destId="{AEC5B247-0EF8-4051-9F78-56388350B718}" srcOrd="1" destOrd="0" presId="urn:microsoft.com/office/officeart/2005/8/layout/hierarchy1"/>
    <dgm:cxn modelId="{4376EEE7-F072-4991-B3AB-E2EA0BB7C7FF}" type="presParOf" srcId="{B40D7BFC-5A14-4277-92A3-21F90C2F4210}" destId="{D57AF9F5-5DDA-49D5-9FC5-4B4C7467DFF4}" srcOrd="4" destOrd="0" presId="urn:microsoft.com/office/officeart/2005/8/layout/hierarchy1"/>
    <dgm:cxn modelId="{B0AA01D4-CBF2-45F3-95C8-0BDEECF5B639}" type="presParOf" srcId="{B40D7BFC-5A14-4277-92A3-21F90C2F4210}" destId="{460F65CB-3FFA-4C54-8973-C3CF8034B2C7}" srcOrd="5" destOrd="0" presId="urn:microsoft.com/office/officeart/2005/8/layout/hierarchy1"/>
    <dgm:cxn modelId="{CDDA96A7-1DFF-48DB-9451-0F5D8F29F158}" type="presParOf" srcId="{460F65CB-3FFA-4C54-8973-C3CF8034B2C7}" destId="{24DCB0FA-1EDF-4CCB-BBBA-8C63C07ED7C0}" srcOrd="0" destOrd="0" presId="urn:microsoft.com/office/officeart/2005/8/layout/hierarchy1"/>
    <dgm:cxn modelId="{21C60340-5AEF-4479-8038-D730E261B84A}" type="presParOf" srcId="{24DCB0FA-1EDF-4CCB-BBBA-8C63C07ED7C0}" destId="{F8A5AFC1-7905-4156-AA5B-8C9026FBD21C}" srcOrd="0" destOrd="0" presId="urn:microsoft.com/office/officeart/2005/8/layout/hierarchy1"/>
    <dgm:cxn modelId="{FFAE5756-D1E5-431C-82F3-22A6B5934E00}" type="presParOf" srcId="{24DCB0FA-1EDF-4CCB-BBBA-8C63C07ED7C0}" destId="{C732BDEE-61A6-4BBC-95A4-418FAF93699D}" srcOrd="1" destOrd="0" presId="urn:microsoft.com/office/officeart/2005/8/layout/hierarchy1"/>
    <dgm:cxn modelId="{3279DABF-9D2C-4E22-BCA1-FE316D17E077}" type="presParOf" srcId="{460F65CB-3FFA-4C54-8973-C3CF8034B2C7}" destId="{EE585CFF-0C7D-4103-9080-E9F95E71A251}" srcOrd="1" destOrd="0" presId="urn:microsoft.com/office/officeart/2005/8/layout/hierarchy1"/>
    <dgm:cxn modelId="{E38F8BE9-F3BC-4042-B0AF-3C5F180DA93A}" type="presParOf" srcId="{B40D7BFC-5A14-4277-92A3-21F90C2F4210}" destId="{36306454-A772-4925-9F78-4834403D36A2}" srcOrd="6" destOrd="0" presId="urn:microsoft.com/office/officeart/2005/8/layout/hierarchy1"/>
    <dgm:cxn modelId="{4615955C-5232-4FEB-B96B-BDE3EE6BC819}" type="presParOf" srcId="{B40D7BFC-5A14-4277-92A3-21F90C2F4210}" destId="{18A275BC-4042-4365-9A8D-38004F7A3A76}" srcOrd="7" destOrd="0" presId="urn:microsoft.com/office/officeart/2005/8/layout/hierarchy1"/>
    <dgm:cxn modelId="{15A23D71-D488-4A41-8A69-BAB5AE7E2228}" type="presParOf" srcId="{18A275BC-4042-4365-9A8D-38004F7A3A76}" destId="{5D38C4D4-D967-434B-B875-86AB0AB08551}" srcOrd="0" destOrd="0" presId="urn:microsoft.com/office/officeart/2005/8/layout/hierarchy1"/>
    <dgm:cxn modelId="{0F246BFB-757A-4BCF-BAF8-5076009CB262}" type="presParOf" srcId="{5D38C4D4-D967-434B-B875-86AB0AB08551}" destId="{3113AF8B-7E9C-4C3F-8E68-DB421D3CDEF8}" srcOrd="0" destOrd="0" presId="urn:microsoft.com/office/officeart/2005/8/layout/hierarchy1"/>
    <dgm:cxn modelId="{8D2C55A9-D397-48F5-BF71-9A21143DB8F6}" type="presParOf" srcId="{5D38C4D4-D967-434B-B875-86AB0AB08551}" destId="{B39D702F-D870-4B69-9A63-D46107C2D0B4}" srcOrd="1" destOrd="0" presId="urn:microsoft.com/office/officeart/2005/8/layout/hierarchy1"/>
    <dgm:cxn modelId="{9FA31C5D-AECB-456C-B794-7DE718700CB4}" type="presParOf" srcId="{18A275BC-4042-4365-9A8D-38004F7A3A76}" destId="{4E2D698B-9E8F-4D20-9694-4E63358A6D1A}" srcOrd="1" destOrd="0" presId="urn:microsoft.com/office/officeart/2005/8/layout/hierarchy1"/>
    <dgm:cxn modelId="{7D2149E9-00E2-400C-B7FA-258D75382EC9}" type="presParOf" srcId="{4DECA63E-B0A3-48A3-A7EC-4EAC0DBB38E5}" destId="{F84BC76B-1199-43BA-8D26-9FF075306AA6}" srcOrd="2" destOrd="0" presId="urn:microsoft.com/office/officeart/2005/8/layout/hierarchy1"/>
    <dgm:cxn modelId="{20EA2FE0-D823-477A-B61E-0763E35EB08D}" type="presParOf" srcId="{4DECA63E-B0A3-48A3-A7EC-4EAC0DBB38E5}" destId="{4B3158E6-B1F6-4951-A914-F4E66AB349FA}" srcOrd="3" destOrd="0" presId="urn:microsoft.com/office/officeart/2005/8/layout/hierarchy1"/>
    <dgm:cxn modelId="{33FE113A-1E15-43B0-891D-201EB13E262A}" type="presParOf" srcId="{4B3158E6-B1F6-4951-A914-F4E66AB349FA}" destId="{72DC2F9D-D4CA-432B-A2BE-9064985CA3E0}" srcOrd="0" destOrd="0" presId="urn:microsoft.com/office/officeart/2005/8/layout/hierarchy1"/>
    <dgm:cxn modelId="{BF33345A-2AB0-4EE0-9E87-CC13C168388E}" type="presParOf" srcId="{72DC2F9D-D4CA-432B-A2BE-9064985CA3E0}" destId="{0B36EF4B-0FD2-465D-900C-ED0923D0674E}" srcOrd="0" destOrd="0" presId="urn:microsoft.com/office/officeart/2005/8/layout/hierarchy1"/>
    <dgm:cxn modelId="{17FADD01-9466-4B9F-85AA-3AB49E43D7EE}" type="presParOf" srcId="{72DC2F9D-D4CA-432B-A2BE-9064985CA3E0}" destId="{B5E2D6B7-B616-44A1-8860-90A0067AE142}" srcOrd="1" destOrd="0" presId="urn:microsoft.com/office/officeart/2005/8/layout/hierarchy1"/>
    <dgm:cxn modelId="{A11CBB53-05F5-4580-B459-76BEF52298C0}" type="presParOf" srcId="{4B3158E6-B1F6-4951-A914-F4E66AB349FA}" destId="{418B0BA1-CE42-46C8-8D7F-CAE6ACEAA34B}" srcOrd="1" destOrd="0" presId="urn:microsoft.com/office/officeart/2005/8/layout/hierarchy1"/>
    <dgm:cxn modelId="{29D3F5BC-44DF-4259-ADC8-D2BD44BFDFC0}" type="presParOf" srcId="{418B0BA1-CE42-46C8-8D7F-CAE6ACEAA34B}" destId="{C3235EE0-8CED-4E97-9295-B23D710B4A5E}" srcOrd="0" destOrd="0" presId="urn:microsoft.com/office/officeart/2005/8/layout/hierarchy1"/>
    <dgm:cxn modelId="{80E2C71D-B77C-4E61-AFBB-E947838797D7}" type="presParOf" srcId="{418B0BA1-CE42-46C8-8D7F-CAE6ACEAA34B}" destId="{D3928B5E-8387-489B-BEF3-281D1D1C0B75}" srcOrd="1" destOrd="0" presId="urn:microsoft.com/office/officeart/2005/8/layout/hierarchy1"/>
    <dgm:cxn modelId="{BBF3D2CC-BE39-4223-9CBD-4472CBBE95DA}" type="presParOf" srcId="{D3928B5E-8387-489B-BEF3-281D1D1C0B75}" destId="{D3010647-79CE-427E-8729-2FA40F75EB4D}" srcOrd="0" destOrd="0" presId="urn:microsoft.com/office/officeart/2005/8/layout/hierarchy1"/>
    <dgm:cxn modelId="{3F73A702-4395-464A-B6C0-783F69F6A1B2}" type="presParOf" srcId="{D3010647-79CE-427E-8729-2FA40F75EB4D}" destId="{85CFC65F-1822-4A24-A583-888E043E75C4}" srcOrd="0" destOrd="0" presId="urn:microsoft.com/office/officeart/2005/8/layout/hierarchy1"/>
    <dgm:cxn modelId="{31BACB37-2449-43E8-B403-F8F3FD97B960}" type="presParOf" srcId="{D3010647-79CE-427E-8729-2FA40F75EB4D}" destId="{CB55CD09-CCE7-45B2-95F3-0CEC2E2AD3F0}" srcOrd="1" destOrd="0" presId="urn:microsoft.com/office/officeart/2005/8/layout/hierarchy1"/>
    <dgm:cxn modelId="{F51F6428-997B-4E4D-B120-9D39DB6106FF}" type="presParOf" srcId="{D3928B5E-8387-489B-BEF3-281D1D1C0B75}" destId="{D03EA212-F9FE-4F92-8B78-5103620B8959}" srcOrd="1" destOrd="0" presId="urn:microsoft.com/office/officeart/2005/8/layout/hierarchy1"/>
    <dgm:cxn modelId="{265D5ED3-12B4-4B19-85AB-42656136F0F4}" type="presParOf" srcId="{6E576050-20A3-4389-8FCA-E8D5BC5140CB}" destId="{C52E935E-B57D-47E6-9ADC-33C6F19AFB09}" srcOrd="2" destOrd="0" presId="urn:microsoft.com/office/officeart/2005/8/layout/hierarchy1"/>
    <dgm:cxn modelId="{1E868E25-4BD7-420E-A023-448B074D74AB}" type="presParOf" srcId="{6E576050-20A3-4389-8FCA-E8D5BC5140CB}" destId="{64F8CA7E-06B8-427A-8EBA-3B1FB1C81740}" srcOrd="3" destOrd="0" presId="urn:microsoft.com/office/officeart/2005/8/layout/hierarchy1"/>
    <dgm:cxn modelId="{6B384346-09AC-4FB8-9582-312AD17149BF}" type="presParOf" srcId="{64F8CA7E-06B8-427A-8EBA-3B1FB1C81740}" destId="{2CB2ABF5-68EF-4196-A4BB-D39D2687CB0B}" srcOrd="0" destOrd="0" presId="urn:microsoft.com/office/officeart/2005/8/layout/hierarchy1"/>
    <dgm:cxn modelId="{4997A88A-A94B-442C-8CA0-07B57DEBA7C4}" type="presParOf" srcId="{2CB2ABF5-68EF-4196-A4BB-D39D2687CB0B}" destId="{1B3606D8-2EB4-4CB2-87DD-7130760DF121}" srcOrd="0" destOrd="0" presId="urn:microsoft.com/office/officeart/2005/8/layout/hierarchy1"/>
    <dgm:cxn modelId="{DD6A2CDC-C3EA-4B22-82ED-CA9FDE75FE5B}" type="presParOf" srcId="{2CB2ABF5-68EF-4196-A4BB-D39D2687CB0B}" destId="{19C068EA-F2CB-428F-9804-903CCC8978E4}" srcOrd="1" destOrd="0" presId="urn:microsoft.com/office/officeart/2005/8/layout/hierarchy1"/>
    <dgm:cxn modelId="{20DDFEF1-6D83-4B43-8C10-2621B9408C96}" type="presParOf" srcId="{64F8CA7E-06B8-427A-8EBA-3B1FB1C81740}" destId="{54A1F17F-D07F-457A-9309-C3658CC67BDE}" srcOrd="1" destOrd="0" presId="urn:microsoft.com/office/officeart/2005/8/layout/hierarchy1"/>
    <dgm:cxn modelId="{D7CAD5BB-61D4-4167-AEE0-790B8EB5F66B}" type="presParOf" srcId="{6E576050-20A3-4389-8FCA-E8D5BC5140CB}" destId="{A19FFFFB-B9C1-4DE7-A567-5428BB9E621E}" srcOrd="4" destOrd="0" presId="urn:microsoft.com/office/officeart/2005/8/layout/hierarchy1"/>
    <dgm:cxn modelId="{267BED16-DA66-477C-B40F-F67F4FBBD748}" type="presParOf" srcId="{6E576050-20A3-4389-8FCA-E8D5BC5140CB}" destId="{C9A8912F-3983-4771-93A4-D19CC0795650}" srcOrd="5" destOrd="0" presId="urn:microsoft.com/office/officeart/2005/8/layout/hierarchy1"/>
    <dgm:cxn modelId="{657240F4-62C4-406F-AB57-6EF6E13421DD}" type="presParOf" srcId="{C9A8912F-3983-4771-93A4-D19CC0795650}" destId="{8EE577F4-F782-41A4-B396-E325E2DE0B59}" srcOrd="0" destOrd="0" presId="urn:microsoft.com/office/officeart/2005/8/layout/hierarchy1"/>
    <dgm:cxn modelId="{56B7E7FE-79FC-4021-A921-4172A2EA6D97}" type="presParOf" srcId="{8EE577F4-F782-41A4-B396-E325E2DE0B59}" destId="{68AB28AD-E596-4042-8162-C04259E25D63}" srcOrd="0" destOrd="0" presId="urn:microsoft.com/office/officeart/2005/8/layout/hierarchy1"/>
    <dgm:cxn modelId="{504B191A-EBB6-48B9-9F46-A607670E4090}" type="presParOf" srcId="{8EE577F4-F782-41A4-B396-E325E2DE0B59}" destId="{D65994FC-4B91-48B0-911B-B87B7B500CED}" srcOrd="1" destOrd="0" presId="urn:microsoft.com/office/officeart/2005/8/layout/hierarchy1"/>
    <dgm:cxn modelId="{ED3E4BD9-716D-4FD1-BCC3-B2F347D07A25}" type="presParOf" srcId="{C9A8912F-3983-4771-93A4-D19CC0795650}" destId="{8EAD3892-1E52-414A-AE73-C316B2457A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FFFFB-B9C1-4DE7-A567-5428BB9E621E}">
      <dsp:nvSpPr>
        <dsp:cNvPr id="0" name=""/>
        <dsp:cNvSpPr/>
      </dsp:nvSpPr>
      <dsp:spPr>
        <a:xfrm>
          <a:off x="6880625" y="1043284"/>
          <a:ext cx="3827957" cy="64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955"/>
              </a:lnTo>
              <a:lnTo>
                <a:pt x="3827957" y="564955"/>
              </a:lnTo>
              <a:lnTo>
                <a:pt x="3827957" y="6471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E935E-B57D-47E6-9ADC-33C6F19AFB09}">
      <dsp:nvSpPr>
        <dsp:cNvPr id="0" name=""/>
        <dsp:cNvSpPr/>
      </dsp:nvSpPr>
      <dsp:spPr>
        <a:xfrm>
          <a:off x="6880625" y="1043284"/>
          <a:ext cx="894854" cy="64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808"/>
              </a:lnTo>
              <a:lnTo>
                <a:pt x="894854" y="566808"/>
              </a:lnTo>
              <a:lnTo>
                <a:pt x="894854" y="6489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35EE0-8CED-4E97-9295-B23D710B4A5E}">
      <dsp:nvSpPr>
        <dsp:cNvPr id="0" name=""/>
        <dsp:cNvSpPr/>
      </dsp:nvSpPr>
      <dsp:spPr>
        <a:xfrm>
          <a:off x="9122285" y="3780007"/>
          <a:ext cx="896916" cy="53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89"/>
              </a:lnTo>
              <a:lnTo>
                <a:pt x="896916" y="455589"/>
              </a:lnTo>
              <a:lnTo>
                <a:pt x="896916" y="5377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BC76B-1199-43BA-8D26-9FF075306AA6}">
      <dsp:nvSpPr>
        <dsp:cNvPr id="0" name=""/>
        <dsp:cNvSpPr/>
      </dsp:nvSpPr>
      <dsp:spPr>
        <a:xfrm>
          <a:off x="4608063" y="2345471"/>
          <a:ext cx="4514222" cy="620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372"/>
              </a:lnTo>
              <a:lnTo>
                <a:pt x="4514222" y="538372"/>
              </a:lnTo>
              <a:lnTo>
                <a:pt x="4514222" y="6205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06454-A772-4925-9F78-4834403D36A2}">
      <dsp:nvSpPr>
        <dsp:cNvPr id="0" name=""/>
        <dsp:cNvSpPr/>
      </dsp:nvSpPr>
      <dsp:spPr>
        <a:xfrm>
          <a:off x="3220679" y="3844257"/>
          <a:ext cx="4956078" cy="550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920"/>
              </a:lnTo>
              <a:lnTo>
                <a:pt x="4956078" y="467920"/>
              </a:lnTo>
              <a:lnTo>
                <a:pt x="4956078" y="5500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AF9F5-5DDA-49D5-9FC5-4B4C7467DFF4}">
      <dsp:nvSpPr>
        <dsp:cNvPr id="0" name=""/>
        <dsp:cNvSpPr/>
      </dsp:nvSpPr>
      <dsp:spPr>
        <a:xfrm>
          <a:off x="3220679" y="3844257"/>
          <a:ext cx="2802911" cy="549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170"/>
              </a:lnTo>
              <a:lnTo>
                <a:pt x="2802911" y="467170"/>
              </a:lnTo>
              <a:lnTo>
                <a:pt x="2802911" y="5493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34B26-5E4F-4D7D-A9AB-3E44DBBB49C9}">
      <dsp:nvSpPr>
        <dsp:cNvPr id="0" name=""/>
        <dsp:cNvSpPr/>
      </dsp:nvSpPr>
      <dsp:spPr>
        <a:xfrm>
          <a:off x="3220679" y="3844257"/>
          <a:ext cx="440349" cy="541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555"/>
              </a:lnTo>
              <a:lnTo>
                <a:pt x="440349" y="459555"/>
              </a:lnTo>
              <a:lnTo>
                <a:pt x="440349" y="5417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5BFCF-349C-40CC-9276-C7C4CC5BF66A}">
      <dsp:nvSpPr>
        <dsp:cNvPr id="0" name=""/>
        <dsp:cNvSpPr/>
      </dsp:nvSpPr>
      <dsp:spPr>
        <a:xfrm>
          <a:off x="1117175" y="3844257"/>
          <a:ext cx="2103504" cy="550099"/>
        </a:xfrm>
        <a:custGeom>
          <a:avLst/>
          <a:gdLst/>
          <a:ahLst/>
          <a:cxnLst/>
          <a:rect l="0" t="0" r="0" b="0"/>
          <a:pathLst>
            <a:path>
              <a:moveTo>
                <a:pt x="2103504" y="0"/>
              </a:moveTo>
              <a:lnTo>
                <a:pt x="2103504" y="467920"/>
              </a:lnTo>
              <a:lnTo>
                <a:pt x="0" y="467920"/>
              </a:lnTo>
              <a:lnTo>
                <a:pt x="0" y="5500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D24D9-199F-4CB6-AA1A-2EE71EB761AF}">
      <dsp:nvSpPr>
        <dsp:cNvPr id="0" name=""/>
        <dsp:cNvSpPr/>
      </dsp:nvSpPr>
      <dsp:spPr>
        <a:xfrm>
          <a:off x="3220679" y="2345471"/>
          <a:ext cx="1387383" cy="614626"/>
        </a:xfrm>
        <a:custGeom>
          <a:avLst/>
          <a:gdLst/>
          <a:ahLst/>
          <a:cxnLst/>
          <a:rect l="0" t="0" r="0" b="0"/>
          <a:pathLst>
            <a:path>
              <a:moveTo>
                <a:pt x="1387383" y="0"/>
              </a:moveTo>
              <a:lnTo>
                <a:pt x="1387383" y="532446"/>
              </a:lnTo>
              <a:lnTo>
                <a:pt x="0" y="532446"/>
              </a:lnTo>
              <a:lnTo>
                <a:pt x="0" y="6146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CA2F4-05E6-4DB0-80CD-32BCEE2193B5}">
      <dsp:nvSpPr>
        <dsp:cNvPr id="0" name=""/>
        <dsp:cNvSpPr/>
      </dsp:nvSpPr>
      <dsp:spPr>
        <a:xfrm>
          <a:off x="4608063" y="1043284"/>
          <a:ext cx="2272561" cy="639254"/>
        </a:xfrm>
        <a:custGeom>
          <a:avLst/>
          <a:gdLst/>
          <a:ahLst/>
          <a:cxnLst/>
          <a:rect l="0" t="0" r="0" b="0"/>
          <a:pathLst>
            <a:path>
              <a:moveTo>
                <a:pt x="2272561" y="0"/>
              </a:moveTo>
              <a:lnTo>
                <a:pt x="2272561" y="557074"/>
              </a:lnTo>
              <a:lnTo>
                <a:pt x="0" y="557074"/>
              </a:lnTo>
              <a:lnTo>
                <a:pt x="0" y="6392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DF79D-E895-4E7E-9030-4468C63D12A3}">
      <dsp:nvSpPr>
        <dsp:cNvPr id="0" name=""/>
        <dsp:cNvSpPr/>
      </dsp:nvSpPr>
      <dsp:spPr>
        <a:xfrm>
          <a:off x="5735866" y="362742"/>
          <a:ext cx="2289516" cy="6805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53589-FA3B-4E6E-B535-8BC17075975D}">
      <dsp:nvSpPr>
        <dsp:cNvPr id="0" name=""/>
        <dsp:cNvSpPr/>
      </dsp:nvSpPr>
      <dsp:spPr>
        <a:xfrm>
          <a:off x="5834432" y="456380"/>
          <a:ext cx="2289516" cy="680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วิทยาการคำนวณ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Computing Science</a:t>
          </a: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sp:txBody>
      <dsp:txXfrm>
        <a:off x="5854364" y="476312"/>
        <a:ext cx="2249652" cy="640677"/>
      </dsp:txXfrm>
    </dsp:sp>
    <dsp:sp modelId="{EAACB92C-B3A7-42C3-A6E6-DFFAB1574403}">
      <dsp:nvSpPr>
        <dsp:cNvPr id="0" name=""/>
        <dsp:cNvSpPr/>
      </dsp:nvSpPr>
      <dsp:spPr>
        <a:xfrm>
          <a:off x="3408127" y="1682538"/>
          <a:ext cx="2399871" cy="662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49EA7-18A3-4E20-959F-78707D05BFCC}">
      <dsp:nvSpPr>
        <dsp:cNvPr id="0" name=""/>
        <dsp:cNvSpPr/>
      </dsp:nvSpPr>
      <dsp:spPr>
        <a:xfrm>
          <a:off x="3506693" y="1776176"/>
          <a:ext cx="2399871" cy="662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วิทยาการคอมพิวเตอร์ </a:t>
          </a: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Computer Science</a:t>
          </a: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  <a:endParaRPr lang="th-TH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26110" y="1795593"/>
        <a:ext cx="2361037" cy="624098"/>
      </dsp:txXfrm>
    </dsp:sp>
    <dsp:sp modelId="{BBE89CF2-F203-4844-ABAA-5593DDB1C299}">
      <dsp:nvSpPr>
        <dsp:cNvPr id="0" name=""/>
        <dsp:cNvSpPr/>
      </dsp:nvSpPr>
      <dsp:spPr>
        <a:xfrm>
          <a:off x="348065" y="2960097"/>
          <a:ext cx="5745228" cy="8841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87D1A-AFA9-4511-97A4-578F7D8EC38A}">
      <dsp:nvSpPr>
        <dsp:cNvPr id="0" name=""/>
        <dsp:cNvSpPr/>
      </dsp:nvSpPr>
      <dsp:spPr>
        <a:xfrm>
          <a:off x="446631" y="3053735"/>
          <a:ext cx="5745228" cy="884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การใช้การคิดเชิงคำนวณ (</a:t>
          </a:r>
          <a:r>
            <a:rPr lang="en-US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Computational thinking</a:t>
          </a:r>
          <a:r>
            <a:rPr lang="th-TH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ในการแก้ปัญหาอย่างเป็นขั้นตอนและเป็นระบบ</a:t>
          </a:r>
        </a:p>
      </dsp:txBody>
      <dsp:txXfrm>
        <a:off x="472527" y="3079631"/>
        <a:ext cx="5693436" cy="832368"/>
      </dsp:txXfrm>
    </dsp:sp>
    <dsp:sp modelId="{96DCE5F2-EAC9-4948-883F-9D6C5AEAC7E5}">
      <dsp:nvSpPr>
        <dsp:cNvPr id="0" name=""/>
        <dsp:cNvSpPr/>
      </dsp:nvSpPr>
      <dsp:spPr>
        <a:xfrm>
          <a:off x="-16454" y="4394357"/>
          <a:ext cx="2267259" cy="10176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20106-E055-4C21-9DD2-FD3A27A6E185}">
      <dsp:nvSpPr>
        <dsp:cNvPr id="0" name=""/>
        <dsp:cNvSpPr/>
      </dsp:nvSpPr>
      <dsp:spPr>
        <a:xfrm>
          <a:off x="82111" y="4487995"/>
          <a:ext cx="2267259" cy="1017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การแบ่งปัญหาใหญ่ออกเป็นปัญหา/งานย่อย (</a:t>
          </a:r>
          <a: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Decomposition)</a:t>
          </a:r>
          <a:endParaRPr lang="th-TH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11918" y="4517802"/>
        <a:ext cx="2207645" cy="958060"/>
      </dsp:txXfrm>
    </dsp:sp>
    <dsp:sp modelId="{E2239DC0-5C4F-4240-B4AE-3FDA4DE3C3CE}">
      <dsp:nvSpPr>
        <dsp:cNvPr id="0" name=""/>
        <dsp:cNvSpPr/>
      </dsp:nvSpPr>
      <dsp:spPr>
        <a:xfrm>
          <a:off x="2617621" y="4385992"/>
          <a:ext cx="2086815" cy="10176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F59D3-ABED-4EA4-A19B-F5759EC0E116}">
      <dsp:nvSpPr>
        <dsp:cNvPr id="0" name=""/>
        <dsp:cNvSpPr/>
      </dsp:nvSpPr>
      <dsp:spPr>
        <a:xfrm>
          <a:off x="2716187" y="4479630"/>
          <a:ext cx="2086815" cy="1017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การพิจารณารูปแบบของปัญหาหรือวิธีการแก้ปัญหา        </a:t>
          </a:r>
          <a:endParaRPr lang="th-TH" sz="1600" kern="1200" dirty="0" smtClean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 </a:t>
          </a: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Pattern recognition)</a:t>
          </a:r>
          <a:endParaRPr lang="th-TH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745994" y="4509437"/>
        <a:ext cx="2027201" cy="958060"/>
      </dsp:txXfrm>
    </dsp:sp>
    <dsp:sp modelId="{F8A5AFC1-7905-4156-AA5B-8C9026FBD21C}">
      <dsp:nvSpPr>
        <dsp:cNvPr id="0" name=""/>
        <dsp:cNvSpPr/>
      </dsp:nvSpPr>
      <dsp:spPr>
        <a:xfrm>
          <a:off x="5117665" y="4393608"/>
          <a:ext cx="1811850" cy="10176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2BDEE-61A6-4BBC-95A4-418FAF93699D}">
      <dsp:nvSpPr>
        <dsp:cNvPr id="0" name=""/>
        <dsp:cNvSpPr/>
      </dsp:nvSpPr>
      <dsp:spPr>
        <a:xfrm>
          <a:off x="5216231" y="4487246"/>
          <a:ext cx="1811850" cy="1017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การพิจารณาสาระสำคัญของปัญหา (</a:t>
          </a:r>
          <a: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Abstraction)</a:t>
          </a:r>
          <a:endParaRPr lang="th-TH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246038" y="4517053"/>
        <a:ext cx="1752236" cy="958060"/>
      </dsp:txXfrm>
    </dsp:sp>
    <dsp:sp modelId="{3113AF8B-7E9C-4C3F-8E68-DB421D3CDEF8}">
      <dsp:nvSpPr>
        <dsp:cNvPr id="0" name=""/>
        <dsp:cNvSpPr/>
      </dsp:nvSpPr>
      <dsp:spPr>
        <a:xfrm>
          <a:off x="7436165" y="4394357"/>
          <a:ext cx="1481185" cy="10176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D702F-D870-4B69-9A63-D46107C2D0B4}">
      <dsp:nvSpPr>
        <dsp:cNvPr id="0" name=""/>
        <dsp:cNvSpPr/>
      </dsp:nvSpPr>
      <dsp:spPr>
        <a:xfrm>
          <a:off x="7534731" y="4487995"/>
          <a:ext cx="1481185" cy="1017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การออกแบบอัลกอริทึม (</a:t>
          </a:r>
          <a: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Algorithms)</a:t>
          </a:r>
          <a:endParaRPr lang="th-TH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564538" y="4517802"/>
        <a:ext cx="1421571" cy="958060"/>
      </dsp:txXfrm>
    </dsp:sp>
    <dsp:sp modelId="{0B36EF4B-0FD2-465D-900C-ED0923D0674E}">
      <dsp:nvSpPr>
        <dsp:cNvPr id="0" name=""/>
        <dsp:cNvSpPr/>
      </dsp:nvSpPr>
      <dsp:spPr>
        <a:xfrm>
          <a:off x="7802205" y="2966023"/>
          <a:ext cx="2640159" cy="8139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2D6B7-B616-44A1-8860-90A0067AE142}">
      <dsp:nvSpPr>
        <dsp:cNvPr id="0" name=""/>
        <dsp:cNvSpPr/>
      </dsp:nvSpPr>
      <dsp:spPr>
        <a:xfrm>
          <a:off x="7900772" y="3059661"/>
          <a:ext cx="2640159" cy="813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การเขียนโปรแกรม </a:t>
          </a: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Programing</a:t>
          </a: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sp:txBody>
      <dsp:txXfrm>
        <a:off x="7924613" y="3083502"/>
        <a:ext cx="2592477" cy="766301"/>
      </dsp:txXfrm>
    </dsp:sp>
    <dsp:sp modelId="{85CFC65F-1822-4A24-A583-888E043E75C4}">
      <dsp:nvSpPr>
        <dsp:cNvPr id="0" name=""/>
        <dsp:cNvSpPr/>
      </dsp:nvSpPr>
      <dsp:spPr>
        <a:xfrm>
          <a:off x="9435825" y="4317776"/>
          <a:ext cx="1166753" cy="10176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5CD09-CCE7-45B2-95F3-0CEC2E2AD3F0}">
      <dsp:nvSpPr>
        <dsp:cNvPr id="0" name=""/>
        <dsp:cNvSpPr/>
      </dsp:nvSpPr>
      <dsp:spPr>
        <a:xfrm>
          <a:off x="9534391" y="4411414"/>
          <a:ext cx="1166753" cy="1017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การเขียนโค้ด (</a:t>
          </a:r>
          <a:r>
            <a:rPr lang="en-US" sz="18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Coding</a:t>
          </a:r>
          <a:r>
            <a:rPr lang="th-TH" sz="18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) </a:t>
          </a:r>
        </a:p>
      </dsp:txBody>
      <dsp:txXfrm>
        <a:off x="9564198" y="4441221"/>
        <a:ext cx="1107139" cy="958060"/>
      </dsp:txXfrm>
    </dsp:sp>
    <dsp:sp modelId="{1B3606D8-2EB4-4CB2-87DD-7130760DF121}">
      <dsp:nvSpPr>
        <dsp:cNvPr id="0" name=""/>
        <dsp:cNvSpPr/>
      </dsp:nvSpPr>
      <dsp:spPr>
        <a:xfrm>
          <a:off x="6671021" y="1692272"/>
          <a:ext cx="2208915" cy="6134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068EA-F2CB-428F-9804-903CCC8978E4}">
      <dsp:nvSpPr>
        <dsp:cNvPr id="0" name=""/>
        <dsp:cNvSpPr/>
      </dsp:nvSpPr>
      <dsp:spPr>
        <a:xfrm>
          <a:off x="6769588" y="1785910"/>
          <a:ext cx="2208915" cy="613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เทคโนโลยีสารสนเทศและการสื่อสาร </a:t>
          </a: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ICT)</a:t>
          </a:r>
          <a:endParaRPr lang="th-TH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787557" y="1803879"/>
        <a:ext cx="2172977" cy="577558"/>
      </dsp:txXfrm>
    </dsp:sp>
    <dsp:sp modelId="{68AB28AD-E596-4042-8162-C04259E25D63}">
      <dsp:nvSpPr>
        <dsp:cNvPr id="0" name=""/>
        <dsp:cNvSpPr/>
      </dsp:nvSpPr>
      <dsp:spPr>
        <a:xfrm>
          <a:off x="9606364" y="1690419"/>
          <a:ext cx="2204435" cy="675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994FC-4B91-48B0-911B-B87B7B500CED}">
      <dsp:nvSpPr>
        <dsp:cNvPr id="0" name=""/>
        <dsp:cNvSpPr/>
      </dsp:nvSpPr>
      <dsp:spPr>
        <a:xfrm>
          <a:off x="9704930" y="1784057"/>
          <a:ext cx="2204435" cy="675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</a:t>
          </a:r>
          <a:r>
            <a:rPr lang="th-TH" sz="1800" b="1" kern="12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รู้ดิจิทัล</a:t>
          </a:r>
          <a:r>
            <a:rPr lang="th-TH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</a:t>
          </a: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Digital Literacy</a:t>
          </a: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sp:txBody>
      <dsp:txXfrm>
        <a:off x="9724718" y="1803845"/>
        <a:ext cx="2164859" cy="636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D2B2E-F9E1-4F44-9BBF-483FE4999AA2}" type="datetimeFigureOut">
              <a:rPr lang="th-TH" smtClean="0"/>
              <a:t>03/04/63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75C6-695B-493F-8DEE-7D880488E9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683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75C6-695B-493F-8DEE-7D880488E9F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6713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dirty="0" smtClean="0"/>
              <a:t>ตัวอักษรสีแดง หมายถึง ประสบการณ์สำคัญที่ส่งเสริมการแก้ปัญหาโดยตรง และส่งเสริมให้เด็กใช้การแก้ปัญหาระหว่างทำกิจกรรม</a:t>
            </a:r>
            <a:r>
              <a:rPr lang="th-TH" b="0" baseline="0" dirty="0" smtClean="0"/>
              <a:t> เช่น การสร้างสรรค์ชิ้นงาน การสืบเสาะหาความรู้ </a:t>
            </a:r>
            <a:endParaRPr lang="th-TH" b="0" dirty="0" smtClean="0"/>
          </a:p>
          <a:p>
            <a:r>
              <a:rPr lang="th-TH" b="0" dirty="0" smtClean="0"/>
              <a:t>ส่วนประสบการณ์สำคัญอื่นๆ</a:t>
            </a:r>
            <a:r>
              <a:rPr lang="th-TH" b="0" baseline="0" dirty="0" smtClean="0"/>
              <a:t> ไม่ได้ส่งเสริมโดยตรงแต่เป็นการปูพื้นฐานของการแก้ปัญหา เช่นการสังเกต การจำแนก เปรียบเทียบ การชั่งตวงวัด บอกอันดับที่ คาดคะเน ลงความคิดเห็น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7102-0463-49D2-BFFA-55C866DD750B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45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th-TH" b="0" dirty="0" smtClean="0"/>
              <a:t>ประสบการณ์สำคัญที่ส่งเสริมเรื่องแบบรูปโดยตรงเป็นตัวอักษรสีแดง</a:t>
            </a:r>
            <a:r>
              <a:rPr lang="th-TH" b="0" baseline="0" dirty="0" smtClean="0"/>
              <a:t> </a:t>
            </a:r>
            <a:r>
              <a:rPr lang="th-TH" b="0" dirty="0" smtClean="0"/>
              <a:t>ส่วนประสบการณ์สำคัญอื่นๆ</a:t>
            </a:r>
            <a:r>
              <a:rPr lang="th-TH" b="0" baseline="0" dirty="0" smtClean="0"/>
              <a:t> ไม่ได้ส่งเสริมโดยตรงแต่เป็นการปูพื้นฐานของแบบรูป เช่น การสังเกตการกระทำที่ซ้ำ ๆ หรือการสังเกตลักษณะส่วนประกอบของสิ่งต่าง ๆ  ซึ่งจะทำให้พบแบบรูป หรือเป็นประสบการณ์ที่ส่งเสริมให้เด็กได้มีความสามารถในการต่อเติมแบบรูปหรือใช้แบบรูปเพื่อแก้ปัญหา เช่น การคาดเดาหรือคาดคะเนว่าต่อไปต้องเติมอะไร ส่วนที่หายไปคืออะไร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b="0" baseline="0" dirty="0" smtClean="0"/>
              <a:t>ประสบการณ์สำคัญที่ส่งเสริมการเรียงลำดับโดยตรง เป็นตัวอักษรสีแดง ส่วนประสบการณ์สำคัญอื่น ๆ เป็นการปูพื้นฐาน เช่น การเห็นลำดับของการอ่านหรือเขียนอย่างถูกต้อง การสังเกตลักษณะ ส่วนประกอบ ความสัมพันธ์</a:t>
            </a:r>
            <a:endParaRPr lang="th-TH" b="0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7102-0463-49D2-BFFA-55C866DD750B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390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dirty="0" smtClean="0"/>
              <a:t>ประสบการณ์สำคัญที่ส่งเสริมการใช้ตัวแทนโดยตรงเป็นตัวอักษรสีแดง </a:t>
            </a:r>
            <a:r>
              <a:rPr lang="th-TH" b="0" baseline="0" dirty="0" smtClean="0"/>
              <a:t>หรือเป็นประสบการณ์ที่ส่งเสริมให้เด็กได้มีความสามารถในนำการใช้ตัวแทนไปใช้ในการสื่อสารหรือแก้ปัญหา เช่น การแสดงความคิดสร้างสรรค์ผ่านสื่อต่างๆ การสร้างชิ้นงานด้วยสื่อต่าง ๆ เป็นตัวแทนทางความคิดออกมาเป็นสัญลักษณ์ต่าง ๆ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dirty="0" smtClean="0"/>
              <a:t>ส่วนประสบการณ์สำคัญอื่นๆ</a:t>
            </a:r>
            <a:r>
              <a:rPr lang="th-TH" b="0" baseline="0" dirty="0" smtClean="0"/>
              <a:t> ไม่ได้ส่งเสริมโดยตรงแต่เป็นการปูพื้นฐานของการใช้ตัวแทน เช่น การสังเกตตัวอักษรหรือสัญลักษณ์ต่าง ๆ ซึ่งจะทำให้เข้าใจเกี่ยวกับความหมายของสัญลักษณ์ต่าง 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7102-0463-49D2-BFFA-55C866DD750B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402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b="0" dirty="0" smtClean="0"/>
              <a:t>ประสบการณ์สำคัญที่ส่งเสริมการ</a:t>
            </a:r>
            <a:r>
              <a:rPr lang="en-US" b="0" dirty="0" smtClean="0"/>
              <a:t> Decomposition</a:t>
            </a:r>
            <a:r>
              <a:rPr lang="th-TH" b="0" dirty="0" smtClean="0"/>
              <a:t> โดยตรงเป็นตัวอักษรสีแดง</a:t>
            </a:r>
            <a:r>
              <a:rPr lang="th-TH" b="0" baseline="0" dirty="0" smtClean="0"/>
              <a:t> </a:t>
            </a:r>
            <a:r>
              <a:rPr lang="th-TH" b="0" dirty="0" smtClean="0"/>
              <a:t>ประสบการณ์สำคัญสีดำธรรมดา</a:t>
            </a:r>
            <a:r>
              <a:rPr lang="th-TH" b="0" baseline="0" dirty="0" smtClean="0"/>
              <a:t> เป็นพื้นฐานของการ </a:t>
            </a:r>
            <a:r>
              <a:rPr lang="en-US" b="0" baseline="0" dirty="0" smtClean="0"/>
              <a:t>Decomposition</a:t>
            </a:r>
            <a:r>
              <a:rPr lang="th-TH" b="0" baseline="0" dirty="0" smtClean="0"/>
              <a:t> โดยเฉพาะการสังเกต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b="0" baseline="0" dirty="0" smtClean="0"/>
              <a:t>ประสบการณ์สำคัญที่ส่งเสริม </a:t>
            </a:r>
            <a:r>
              <a:rPr lang="en-US" b="0" baseline="0" dirty="0" smtClean="0"/>
              <a:t>Pattern recognition</a:t>
            </a:r>
            <a:r>
              <a:rPr lang="th-TH" b="0" baseline="0" dirty="0" smtClean="0"/>
              <a:t> โดยตรงเป็นตัวอักษรสีแดง </a:t>
            </a:r>
            <a:r>
              <a:rPr lang="th-TH" b="0" dirty="0" smtClean="0"/>
              <a:t>ประสบการณ์สำคัญสีดำธรรมดา</a:t>
            </a:r>
            <a:r>
              <a:rPr lang="th-TH" b="0" baseline="0" dirty="0" smtClean="0"/>
              <a:t> เป็นพื้นฐานของ </a:t>
            </a:r>
            <a:r>
              <a:rPr lang="en-US" b="0" baseline="0" dirty="0" smtClean="0"/>
              <a:t>Pattern recognition </a:t>
            </a:r>
            <a:r>
              <a:rPr lang="th-TH" b="0" baseline="0" dirty="0" smtClean="0"/>
              <a:t>โดยเฉพาะการสังเกตส่วนประกอบ การคัดแยก จัดกลุ่ม การคาดคะเน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b="0" baseline="0" dirty="0" smtClean="0"/>
              <a:t>ประสบการณ์สำคัญสีดำตัวเอียง คือประสบการณ์สำคัญที่ส่งเสริมทุกองค์ประกอบของ </a:t>
            </a:r>
            <a:r>
              <a:rPr lang="en-US" b="0" baseline="0" dirty="0" smtClean="0"/>
              <a:t>CT </a:t>
            </a:r>
            <a:r>
              <a:rPr lang="th-TH" b="0" baseline="0" dirty="0" smtClean="0"/>
              <a:t>ร่วมกัน </a:t>
            </a: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  </a:t>
            </a:r>
            <a:endParaRPr lang="th-TH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baseline="0" dirty="0" smtClean="0"/>
              <a:t>หรือเป็นประสบการณ์ที่ส่งเสริมให้เด็กได้มีความสามารถในนำการใช้ตัวแทนไปใช้ในการสื่อสารหรือแก้ปัญหา เช่น การแสดงความคิดสร้างสรรค์ผ่านสื่อต่างๆ การสร้างชิ้นงานด้วยสื่อต่าง ๆ เป็นตัวแทนทางความคิดออกมาเป็นสัญลักษณ์ต่าง ๆ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7102-0463-49D2-BFFA-55C866DD750B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8973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b="0" dirty="0" smtClean="0"/>
              <a:t>ประสบการณ์สำคัญที่ส่งเสริมการ</a:t>
            </a:r>
            <a:r>
              <a:rPr lang="en-US" b="0" dirty="0" smtClean="0"/>
              <a:t> Abstraction</a:t>
            </a:r>
            <a:r>
              <a:rPr lang="th-TH" b="0" dirty="0" smtClean="0"/>
              <a:t> โดยตรงเป็นตัวอักษรสีแดง</a:t>
            </a:r>
            <a:r>
              <a:rPr lang="th-TH" b="0" baseline="0" dirty="0" smtClean="0"/>
              <a:t> </a:t>
            </a:r>
            <a:r>
              <a:rPr lang="th-TH" b="0" dirty="0" smtClean="0"/>
              <a:t>ประสบการณ์สำคัญสีดำธรรมดา</a:t>
            </a:r>
            <a:r>
              <a:rPr lang="th-TH" b="0" baseline="0" dirty="0" smtClean="0"/>
              <a:t> เป็นพื้นฐานของการ </a:t>
            </a:r>
            <a:r>
              <a:rPr lang="en-US" b="0" baseline="0" dirty="0" smtClean="0"/>
              <a:t>Abstraction</a:t>
            </a:r>
            <a:r>
              <a:rPr lang="th-TH" b="0" baseline="0" dirty="0" smtClean="0"/>
              <a:t> โดยเฉพาะการสังเกตและบอกส่วนประกอบและความสัมพันธ์ต่างๆ และการคัดแยกจำแนกสิ่งต่างๆ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b="0" baseline="0" dirty="0" smtClean="0"/>
              <a:t>ประสบการณ์สำคัญที่ส่งเสริม </a:t>
            </a:r>
            <a:r>
              <a:rPr lang="en-US" b="0" baseline="0" dirty="0" smtClean="0"/>
              <a:t>Algorithm</a:t>
            </a:r>
            <a:r>
              <a:rPr lang="th-TH" b="0" baseline="0" dirty="0" smtClean="0"/>
              <a:t> โดยตรงเป็นตัวอักษรสีแดง </a:t>
            </a:r>
            <a:r>
              <a:rPr lang="th-TH" b="0" dirty="0" smtClean="0"/>
              <a:t>ประสบการณ์สำคัญสีดำธรรมดา</a:t>
            </a:r>
            <a:r>
              <a:rPr lang="th-TH" b="0" baseline="0" dirty="0" smtClean="0"/>
              <a:t> เป็นพื้นฐานของ </a:t>
            </a:r>
            <a:r>
              <a:rPr lang="en-US" b="0" baseline="0" dirty="0" smtClean="0"/>
              <a:t>Algorithm</a:t>
            </a:r>
            <a:r>
              <a:rPr lang="th-TH" b="0" baseline="0" dirty="0" smtClean="0"/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b="0" baseline="0" dirty="0" smtClean="0"/>
              <a:t>ประสบการณ์สำคัญสีดำตัวเอียง คือประสบการณ์สำคัญที่ส่งเสริมทุกองค์ประกอบของ </a:t>
            </a:r>
            <a:r>
              <a:rPr lang="en-US" b="0" baseline="0" dirty="0" smtClean="0"/>
              <a:t>CT </a:t>
            </a:r>
            <a:r>
              <a:rPr lang="th-TH" b="0" baseline="0" dirty="0" smtClean="0"/>
              <a:t>ร่วมกัน </a:t>
            </a: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  </a:t>
            </a:r>
            <a:endParaRPr lang="th-TH" b="0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7102-0463-49D2-BFFA-55C866DD750B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2144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b="0" baseline="0" dirty="0" smtClean="0"/>
              <a:t>ประสบการณ์สำคัญที่ส่งเสริม </a:t>
            </a:r>
            <a:r>
              <a:rPr lang="en-US" b="0" baseline="0" dirty="0" smtClean="0"/>
              <a:t>coding </a:t>
            </a:r>
            <a:r>
              <a:rPr lang="th-TH" b="0" baseline="0" dirty="0" smtClean="0"/>
              <a:t>โดยตรงเป็นตัวอักษรสีแดง </a:t>
            </a:r>
            <a:r>
              <a:rPr lang="th-TH" b="0" dirty="0" smtClean="0"/>
              <a:t>ประสบการณ์สำคัญสีดำธรรมดา</a:t>
            </a:r>
            <a:r>
              <a:rPr lang="th-TH" b="0" baseline="0" dirty="0" smtClean="0"/>
              <a:t>เป็นพื้นฐานของ </a:t>
            </a:r>
            <a:r>
              <a:rPr lang="en-US" b="0" baseline="0" dirty="0" smtClean="0"/>
              <a:t>coding</a:t>
            </a:r>
            <a:r>
              <a:rPr lang="th-TH" b="0" baseline="0" dirty="0" smtClean="0"/>
              <a:t> หรือส่งเสริมให้เกิด </a:t>
            </a:r>
            <a:r>
              <a:rPr lang="en-US" b="0" baseline="0" dirty="0" smtClean="0"/>
              <a:t>coding </a:t>
            </a:r>
            <a:r>
              <a:rPr lang="th-TH" b="0" baseline="0" dirty="0" smtClean="0"/>
              <a:t>ได้ หรือเป็นการนำ </a:t>
            </a:r>
            <a:r>
              <a:rPr lang="en-US" b="0" baseline="0" dirty="0" smtClean="0"/>
              <a:t>coding </a:t>
            </a:r>
            <a:r>
              <a:rPr lang="th-TH" b="0" baseline="0" dirty="0" smtClean="0"/>
              <a:t>ไปใช้ในกระบวนการ</a:t>
            </a:r>
            <a:r>
              <a:rPr lang="en-US" b="0" baseline="0" dirty="0" smtClean="0"/>
              <a:t>  </a:t>
            </a:r>
            <a:endParaRPr lang="th-TH" b="0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7102-0463-49D2-BFFA-55C866DD750B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97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th-TH" baseline="0" dirty="0" smtClean="0"/>
              <a:t>ทบทวนลักษณะนิสัยและทักษะพื้นฐานของการเป็นโปรแกรมเมอร์ที่เขียนเอาไว้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baseline="0" dirty="0" smtClean="0"/>
              <a:t>อภิปรายว่าถ้าจะปูพื้นฐานตั้งแต่ในระดับปฐมวัยให้เด็กมีคุณลักษณะและทักษะพื้นฐานดังกล่าว ในฐานะของครูปฐมวัยจะทำอย่างไร (เช่น ครูเป็นแบบอย่างในการมีระเบียบมีการคิดที่เป็นระบบ จัดกิจวัตรประจำวันเพื่อปลูกฝังลักษณะนิสัย จัดกิจกรรมเพื่อฝึกทักษะ)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75C6-695B-493F-8DEE-7D880488E9F0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064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เชื่อมโยงว่าการพัฒนาการคิดเชิงคำนวณและการเขียนโค้ดอยู่ภายใต้การเรียนรู้ในสาระวิทยาการคอมพิวเตอร์</a:t>
            </a:r>
            <a:r>
              <a:rPr lang="th-TH" baseline="0" dirty="0" smtClean="0"/>
              <a:t> ซึ่งเป็นส่วนหนึ่งของวิชาวิทยาการคำนวณ </a:t>
            </a:r>
          </a:p>
          <a:p>
            <a:pPr marL="0" indent="0">
              <a:buNone/>
            </a:pPr>
            <a:endParaRPr lang="th-T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75C6-695B-493F-8DEE-7D880488E9F0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936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aseline="0" dirty="0" smtClean="0"/>
              <a:t>อธิบายของเขตของสาระวิทยาการคอมพิวเตอร์ ตามนิยามของ </a:t>
            </a:r>
            <a:r>
              <a:rPr lang="th-TH" baseline="0" dirty="0" err="1" smtClean="0"/>
              <a:t>สสวท</a:t>
            </a:r>
            <a:r>
              <a:rPr lang="th-TH" baseline="0" dirty="0" smtClean="0"/>
              <a:t>. ว่าในสาระวิชานี้จะทำให้ผู้เรียนได้เรียนรู้เกี่ยวกับอะไรบ้าง   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7102-0463-49D2-BFFA-55C866DD750B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399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dirty="0" smtClean="0"/>
              <a:t>เป้าหมายการเรียนรู้วิทยาการคอมพิวเตอร์สำหรับเด็กปฐมวัยของไทย มีเป้าหมายอย่างน้อย</a:t>
            </a:r>
            <a:r>
              <a:rPr lang="th-TH" baseline="0" dirty="0" smtClean="0"/>
              <a:t> </a:t>
            </a:r>
            <a:r>
              <a:rPr lang="en-US" baseline="0" dirty="0" smtClean="0"/>
              <a:t>3</a:t>
            </a:r>
            <a:r>
              <a:rPr lang="th-TH" baseline="0" dirty="0" smtClean="0"/>
              <a:t> ประการ (อธิบายรายละเอียดตาม </a:t>
            </a:r>
            <a:r>
              <a:rPr lang="en-US" baseline="0" dirty="0" smtClean="0"/>
              <a:t>slide</a:t>
            </a:r>
            <a:r>
              <a:rPr lang="th-TH" baseline="0" dirty="0" smtClean="0"/>
              <a:t>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baseline="0" dirty="0" smtClean="0"/>
              <a:t>หากเด็กได้รับการส่งเสริมการเรียนรู้ตามเป้าหมายเหล่านี้ จะทำให้เด็กได้รับการพัฒนาตาม </a:t>
            </a:r>
            <a:r>
              <a:rPr lang="th-TH" baseline="0" dirty="0" err="1" smtClean="0"/>
              <a:t>มฐ</a:t>
            </a:r>
            <a:r>
              <a:rPr lang="th-TH" baseline="0" dirty="0" smtClean="0"/>
              <a:t>.และ</a:t>
            </a:r>
            <a:r>
              <a:rPr lang="th-TH" baseline="0" dirty="0" err="1" smtClean="0"/>
              <a:t>ตบช</a:t>
            </a:r>
            <a:r>
              <a:rPr lang="th-TH" baseline="0" dirty="0" smtClean="0"/>
              <a:t>. ตาม </a:t>
            </a:r>
            <a:r>
              <a:rPr lang="en-US" baseline="0" dirty="0" smtClean="0"/>
              <a:t>slide</a:t>
            </a:r>
            <a:endParaRPr lang="th-TH" baseline="0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7102-0463-49D2-BFFA-55C866DD750B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45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h-TH" b="0" dirty="0" smtClean="0"/>
              <a:t>จาก </a:t>
            </a:r>
            <a:r>
              <a:rPr lang="en-US" b="0" dirty="0" smtClean="0"/>
              <a:t>K-12</a:t>
            </a:r>
            <a:r>
              <a:rPr lang="th-TH" b="0" baseline="0" dirty="0" smtClean="0"/>
              <a:t> </a:t>
            </a:r>
            <a:r>
              <a:rPr lang="en-US" b="0" baseline="0" dirty="0" smtClean="0"/>
              <a:t>Computer Science Framework</a:t>
            </a:r>
            <a:r>
              <a:rPr lang="th-TH" b="0" baseline="0" dirty="0" smtClean="0"/>
              <a:t> ของสหรัฐอเมริกา</a:t>
            </a:r>
            <a:endParaRPr lang="th-T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b="0" dirty="0" smtClean="0"/>
              <a:t>การที่เด็กปฐมวัยจะสามารถเรียนรู้วิทยาการคอมพิวเตอร์ได้</a:t>
            </a:r>
            <a:r>
              <a:rPr lang="th-TH" b="0" baseline="0" dirty="0" smtClean="0"/>
              <a:t> ต้องอาศัยทักษะและแนวคิดที่เป็นพื้นฐานต่างๆ ซึ่งได้มากจากประสบการณ์เรียนรู้ ผ่านการเล่นร่วมกับผู้อื่น และผ่านกิจกรรมบูรณาการภาษา วิทยาศาสตร์ และคณิตศาสตร์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b="0" baseline="0" dirty="0" smtClean="0"/>
              <a:t>ทักษะและแนวคิดที่เป็นพื้นฐานที่สำคัญของการเรียนรู้วิทยาการคอมพิวเตอร์ ก็คือ แบบรูป การแก้ปัญหา การใช้ตัวแทน และ การเรียงลำดับของสิ่งต่างๆ  </a:t>
            </a:r>
            <a:endParaRPr lang="th-TH" b="0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7102-0463-49D2-BFFA-55C866DD750B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45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th-TH" dirty="0" smtClean="0"/>
              <a:t>เด็กควรได้รับการปูพื้นฐานการเรียนรู้วิทยาการคอมพิวเตอร์</a:t>
            </a:r>
            <a:r>
              <a:rPr lang="th-TH" baseline="0" dirty="0" smtClean="0"/>
              <a:t> โดยปูพื้นฐานทางด้านสติปัญญา ในด้าน ภาษา วิทยาศาสตร์ และคณิตศาสตร์โดยทั่วไปก่อน โดยเรียนรู้ผ่านการเล่นร่วมกันและกิจกรรม</a:t>
            </a:r>
            <a:r>
              <a:rPr lang="th-TH" baseline="0" dirty="0" err="1" smtClean="0"/>
              <a:t>บูรณา</a:t>
            </a:r>
            <a:r>
              <a:rPr lang="th-TH" baseline="0" dirty="0" smtClean="0"/>
              <a:t>การในลักษณะต่าง 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baseline="0" dirty="0" smtClean="0"/>
              <a:t>จากนั้นจึงส่งเสริมการพัฒนาแนวคิดและทักษะที่เป็นพื้นฐานของการเรียนรู้วิทยาการคอมพิวเตอร์โดยตรง ได้แก่ การแก้ปัญหา, แบบรูป, การเรียงลำดับ และการใช้ตัวแทน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baseline="0" dirty="0" smtClean="0"/>
              <a:t>เมื่อเด็กมีพื้นฐานแล้วจึงค่อยให้เรียนรู้เพื่อพัฒนาการคิดเชิงคำนวณและการเขียนโค้ด ซึ่งเป็นแนวคิดและทักษะทางวิทยาการคอมพิวเตอร์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75C6-695B-493F-8DEE-7D880488E9F0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097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th-TH" dirty="0" smtClean="0"/>
              <a:t>การพัฒนาการคิดเชิงคำนวณ สามารถจัดกิจกรรมเพื่อพัฒนาแต่ละองค์ประกอบแยกกัน หรือจะจัดกิจกรรมการแก้ปัญหาที่ต้องใช้การคิดเชิงคำนวณทุกองค์ประกอบร่วมกันก็ได้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dirty="0" smtClean="0"/>
              <a:t>เมื่อเด็กมีความสามารถในการคิดเชิงคำนวณแล้วเด็กก็จะสามารถเขียนโค้ดได้ แต่ขณะเดียวกันการให้เด็กฝึกเขียนโค้ดก็จะเป็นการส่งเสริมให้เด็กได้พัฒนาการคิดเชิงคำนวณไปด้วย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75C6-695B-493F-8DEE-7D880488E9F0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770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75C6-695B-493F-8DEE-7D880488E9F0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370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1E-9E42-4348-AE5C-0459BC66EAF3}" type="datetime1">
              <a:rPr lang="th-TH" smtClean="0"/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09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7AC-6915-4BC6-838B-860D3593C48D}" type="datetime1">
              <a:rPr lang="th-TH" smtClean="0"/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807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DF7-2F1D-4687-A1BB-53CAA5869769}" type="datetime1">
              <a:rPr lang="th-TH" smtClean="0"/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487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B809-B5CB-4EE1-9F7A-9D16496D19F0}" type="datetime1">
              <a:rPr lang="th-TH" smtClean="0"/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520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330-AC7D-486B-80AA-E22F012829FA}" type="datetime1">
              <a:rPr lang="th-TH" smtClean="0"/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6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6E9C-EB20-49B9-95D5-45D92E0F05F6}" type="datetime1">
              <a:rPr lang="th-TH" smtClean="0"/>
              <a:t>03/04/63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387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0350-71B9-40AA-BB41-9E8E10A74975}" type="datetime1">
              <a:rPr lang="th-TH" smtClean="0"/>
              <a:t>03/04/63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9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B61-0130-41C6-A693-AA83D8D975D8}" type="datetime1">
              <a:rPr lang="th-TH" smtClean="0"/>
              <a:t>03/04/63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81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2FFB-F77E-4612-AFEA-BA4F262E0806}" type="datetime1">
              <a:rPr lang="th-TH" smtClean="0"/>
              <a:t>03/04/63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500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330-0F80-4E97-B87C-4A4012CD2DC3}" type="datetime1">
              <a:rPr lang="th-TH" smtClean="0"/>
              <a:t>03/04/63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025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E73-C6A8-458D-9A36-C46D14F563BE}" type="datetime1">
              <a:rPr lang="th-TH" smtClean="0"/>
              <a:t>03/04/63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55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D23B-2FAB-4BCB-A334-FC955A51CCCB}" type="datetime1">
              <a:rPr lang="th-TH" smtClean="0"/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smtClean="0"/>
              <a:t>เอกกสารประกอบการอบรมเชิงปฏิบัติการวิทยาการคำนวณระดับอนุบาล สำหรับวิทยากรแกนนำ สวก. สพฐ.   ดร.เทพกัญญา พรหมขัติแก้ว_6 ต.ค.62 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1B0F-41D6-4C78-A9C1-9830E139B9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70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VDO/2%20&#3650;&#3605;&#3652;&#3611;...&#3607;&#3635;&#3652;&#3619;&#3604;&#3637;&#3609;&#3632;%20&#3617;&#3634;&#3619;&#3641;&#3657;&#3592;&#3633;&#3585;&#3629;&#3634;&#3594;&#3637;&#3614;%20Programmer%20&#3585;&#3633;&#3609;&#3648;&#3606;&#3629;&#3632;!!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961766" y="379562"/>
            <a:ext cx="10154805" cy="3899140"/>
          </a:xfrm>
        </p:spPr>
        <p:txBody>
          <a:bodyPr>
            <a:noAutofit/>
          </a:bodyPr>
          <a:lstStyle/>
          <a:p>
            <a:pPr algn="r"/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การจัดประสบการณ์การเรียนรู้                        วิทยาการคอมพิวเตอร์ที่เชื่อมโยงกับ                 หลักสูตรการศึกษาปฐมวัย พุทธศักราช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1903563" y="4464680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ดร.เทพกัญญา พรหม</a:t>
            </a:r>
            <a:r>
              <a:rPr lang="th-TH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</a:t>
            </a:r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ติแก้ว</a:t>
            </a:r>
          </a:p>
        </p:txBody>
      </p:sp>
    </p:spTree>
    <p:extLst>
      <p:ext uri="{BB962C8B-B14F-4D97-AF65-F5344CB8AC3E}">
        <p14:creationId xmlns:p14="http://schemas.microsoft.com/office/powerpoint/2010/main" val="28713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0451" y="234642"/>
            <a:ext cx="12013783" cy="2363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 New"/>
              </a:rPr>
              <a:t>ครู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 New"/>
              </a:rPr>
              <a:t>อนุบาล</a:t>
            </a:r>
            <a:r>
              <a:rPr lang="th-TH" sz="36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ควร</a:t>
            </a:r>
            <a:r>
              <a:rPr lang="th-TH" sz="36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ส่งเสริมให้เด็กได้รับประสบการณ์สำคัญอะไรบ้าง </a:t>
            </a:r>
          </a:p>
          <a:p>
            <a:pPr>
              <a:lnSpc>
                <a:spcPct val="100000"/>
              </a:lnSpc>
            </a:pPr>
            <a:r>
              <a:rPr lang="th-TH" sz="36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เพื่อปูพื้นฐานของการเรียนรู้วิทยาการคอมพิวเตอร์</a:t>
            </a:r>
            <a:endParaRPr lang="en-US" sz="36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รูปห้าเหลี่ยม 33"/>
          <p:cNvSpPr/>
          <p:nvPr/>
        </p:nvSpPr>
        <p:spPr>
          <a:xfrm>
            <a:off x="178217" y="2129051"/>
            <a:ext cx="11822723" cy="1632745"/>
          </a:xfrm>
          <a:prstGeom prst="homePlate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11" name="Rounded Rectangle 11"/>
          <p:cNvSpPr/>
          <p:nvPr/>
        </p:nvSpPr>
        <p:spPr>
          <a:xfrm>
            <a:off x="580292" y="2795175"/>
            <a:ext cx="2951275" cy="792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การแก้ปัญหา </a:t>
            </a:r>
            <a:r>
              <a:rPr lang="th-TH" sz="2000" b="1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/>
            </a:r>
            <a:br>
              <a:rPr lang="th-TH" sz="2000" b="1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</a:br>
            <a:r>
              <a:rPr lang="th-TH" sz="2400" b="1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Problem Solving)</a:t>
            </a:r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2" name="Rounded Rectangle 12"/>
          <p:cNvSpPr/>
          <p:nvPr/>
        </p:nvSpPr>
        <p:spPr>
          <a:xfrm>
            <a:off x="3696824" y="2795175"/>
            <a:ext cx="2340000" cy="792000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แบบรูป (</a:t>
            </a:r>
            <a:r>
              <a:rPr lang="en-US" sz="2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Pattern)</a:t>
            </a:r>
            <a:r>
              <a:rPr lang="th-TH" sz="2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endParaRPr lang="en-US" sz="2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3" name="Rounded Rectangle 13"/>
          <p:cNvSpPr/>
          <p:nvPr/>
        </p:nvSpPr>
        <p:spPr>
          <a:xfrm>
            <a:off x="6228606" y="2778931"/>
            <a:ext cx="2340000" cy="792000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การเรียงลำดับ (</a:t>
            </a:r>
            <a:r>
              <a:rPr lang="en-US" sz="2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Sequencing)</a:t>
            </a:r>
            <a:endParaRPr lang="en-US" sz="2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4" name="Rounded Rectangle 14"/>
          <p:cNvSpPr/>
          <p:nvPr/>
        </p:nvSpPr>
        <p:spPr>
          <a:xfrm>
            <a:off x="8760388" y="2767093"/>
            <a:ext cx="2827874" cy="792000"/>
          </a:xfrm>
          <a:prstGeom prst="roundRect">
            <a:avLst/>
          </a:prstGeom>
          <a:solidFill>
            <a:srgbClr val="FF33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400" b="1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</a:t>
            </a:r>
            <a:r>
              <a:rPr lang="th-TH" sz="2400" b="1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ใช้ตัว</a:t>
            </a:r>
            <a:r>
              <a:rPr lang="th-TH" sz="2400" b="1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แทน </a:t>
            </a:r>
            <a:r>
              <a:rPr lang="th-TH" sz="2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Representation)</a:t>
            </a:r>
            <a:endParaRPr lang="en-US" sz="2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5" name="กล่องข้อความ 21"/>
          <p:cNvSpPr txBox="1"/>
          <p:nvPr/>
        </p:nvSpPr>
        <p:spPr>
          <a:xfrm>
            <a:off x="2072867" y="2182318"/>
            <a:ext cx="838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พื้นฐานของการเรียนรู้วิทยาการคอมพิวเตอร์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111015" y="4184254"/>
            <a:ext cx="6575182" cy="2214535"/>
          </a:xfrm>
          <a:prstGeom prst="homePlate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วิเคราะห์และระบุ</a:t>
            </a:r>
          </a:p>
          <a:p>
            <a:pPr algn="ctr"/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ประสบการณ์สำคัญที่ส่งเสริมพัฒนาการด้านสติปัญญา</a:t>
            </a:r>
          </a:p>
          <a:p>
            <a:pPr algn="ctr"/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ในหลักสูตรการศึกษาปฐมวัย</a:t>
            </a:r>
          </a:p>
          <a:p>
            <a:pPr algn="ctr"/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ที่เป็นการปูพื้นฐานของการเรียนรู้วิทยาการคอมพิวเตอร์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65" y="3968916"/>
            <a:ext cx="1887781" cy="269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21621"/>
              </p:ext>
            </p:extLst>
          </p:nvPr>
        </p:nvGraphicFramePr>
        <p:xfrm>
          <a:off x="211014" y="144859"/>
          <a:ext cx="11732456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6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6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ตัวอย่างประสบการณ์สำคัญที่เป็นการปูพื้นฐานของการเรียนรู้วิทยาการคอมพิวเตอร์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การแก้ปัญหา </a:t>
                      </a:r>
                      <a:endParaRPr lang="th-TH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(18) การเล่นเกมทางภาษา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(1) การสังเกตลักษณะ ส่วนประกอบ การเปลี่ยนแปลง และความสัมพันธ์ของสิ่งต่าง ๆ โดยใช้ประสาทสัมผัสอย่างเหมาะสม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(2) การสังเกตสิ่งต่าง ๆ และสถานที่จากมุมมองที่ต่างกัน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(3) การบอกและแสดงตำแหน่ง ทิศทาง ระยะทางของสิ่งต่าง ๆ ด้วยการกระทำ ภาพวาด ภาพถ่าย และรูปภาพ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(4) การเล่นกับสื่อต่าง ๆ ที่เป็นทรงกลม ทรงสี่เหลี่ยมมุมฉาก</a:t>
                      </a:r>
                      <a:r>
                        <a:rPr lang="th-TH" sz="22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ทรงกระบอก กรวย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(5) การคัดแยก การจัดกลุ่ม และการจำแนกสิ่งต่าง ๆ ตามลักษณะ และรูปร่าง รูปทรง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(6) การต่อของชิ้นเล็กเติมในชิ้นใหญ่ให้สมบูรณ์ และการแยกชิ้นส่วน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(7) การทำซ้ำ การต่อเติม และการสร้างแบบรูป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(8) การนับและแสดงจำนวนของสิ่งต่าง</a:t>
                      </a:r>
                      <a:r>
                        <a:rPr lang="th-TH" sz="22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ๆ ในชีวิตประจำวัน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(9) การเปรียบเทียบและเรียงลำดับจำนวนของสิ่งต่าง ๆ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(10) การรวมและการแยกสิ่งต่าง ๆ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(11) การบอกและแสดงอันดับที่ของสิ่งต่าง ๆ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(12) การชั่ง ตวง วัดสิ่งต่าง ๆ โดยใช้เครื่องมือและหน่วยที่ไม่ใช่หน่วยมาตรฐาน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(13) การจับคู่ การเปรียบเทียบ และการเรียงลำดับสิ่งต่าง ๆ ตามลักษณะ ความยาว/ความสูง น้ำหนัก ปริมาตร</a:t>
                      </a:r>
                      <a:endParaRPr lang="th-TH" sz="2200" kern="120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(14) การบอกและเรียงลำดับกิจกรรมหรือเหตุการณ์ตามช่วงเวลา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(16) การอธิบายเชื่อมโยงสาเหตุและผลที่เกิดขึ้นในเหตุการณ์หรือการกระทำ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(17) การคาดเดาหรือการคาดคะเนสิ่งที่อาจจะเกิดขึ้นอย่างมีเหตุผล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(18) การมีส่วนร่วมในการลงความเห็นจากข้อมูลอย่างมีเหตุผล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(19) การตัดสินใจและมีส่วนร่วมในกระบวนการแก้ปัญหา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1.4.3 (3) การสร้างสรรค์ชิ้นงานโดยใช้รูปร่างรูปทรงจากวัสดุที่หลากหลาย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1.4.4 (1) การสำรวจสิ่งต่าง ๆ และแหล่งเรียนรู้รอบตัว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1.4.4 (2) การตั้งคำถามในเรื่องที่สนใจ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1.4.4 (3) การสืบเสาะหาความรู้เพื่อค้นหาคำตอบของข้อสงสัยต่าง ๆ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1.4.4 (4) การมีส่วนร่วมในการรวบรวมข้อมูลและนำเสนอข้อมูลจากการ            สืบเสาะหาความรู้ในรูปแบบต่าง ๆ และแผนภูมิอย่างง่าย</a:t>
                      </a:r>
                      <a:endParaRPr lang="th-TH" sz="2200" kern="120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37432"/>
              </p:ext>
            </p:extLst>
          </p:nvPr>
        </p:nvGraphicFramePr>
        <p:xfrm>
          <a:off x="182879" y="131894"/>
          <a:ext cx="11774658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6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8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ตัวอย่างประสบการณ์สำคัญที่เป็นการปูพื้นฐานของการเรียนรู้วิทยาการคอมพิวเตอร์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แบบรูป</a:t>
                      </a:r>
                      <a:endParaRPr lang="th-TH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การเรียงลำดับ</a:t>
                      </a:r>
                      <a:endParaRPr lang="th-TH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(3) การฟังเพลง นิทาน คำคล้องจอง บทร้อยกรอง หรือเรื่องราวต่าง ๆ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(12) การเห็นแบบอย่างของการอ่านที่ถูกต้อง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(13) การสังเกตทิศทางการอ่านตัวอักษร คำ และข้อความ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(14) การอ่านและชี้ข้อความ โดยกวาดสายตาตามบรรทัดจากซ้ายไปขวา จากบนลงล่าง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(15) การสังเกตตัวอักษรในชื่อของตนหรือคำคุ้นเคย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(16) การสังเกตตัวอักษรที่ประกอบเป็นคำผ่านการอ่านหรือเขียนของผู้ใหญ่</a:t>
                      </a:r>
                    </a:p>
                    <a:p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(17) การคาดเดาคำ วลี หรือประโยคที่มีโครงสร้างซ้ำๆ กันจากนิทาน เพลง คำคล้องจอง 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(18) การเล่นเกมทางภาษา</a:t>
                      </a:r>
                    </a:p>
                    <a:p>
                      <a:r>
                        <a:rPr lang="th-TH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(19) การเห็นแบบอย่างของการเขียนที่ถูกต้อง 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(1) การสังเกตลักษณะ ส่วนประกอบ การเปลี่ยนแปลง และความสัมพันธ์ของสิ่งต่าง ๆ โดยใช้ประสาทสัมผัสอย่างเหมาะสม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(7) การทำซ้ำ การต่อเติม และการสร้างแบบรูป</a:t>
                      </a:r>
                    </a:p>
                    <a:p>
                      <a:r>
                        <a:rPr lang="th-TH" sz="2200" b="0" kern="1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(17) การคาดเดาหรือการคาดคะเนสิ่งที่อาจจะเกิดขึ้นอย่างมีเหตุผล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(3) การฟังเพลง นิทาน คำคล้องจอง บทร้อยกรอง หรือเรื่องราวต่าง ๆ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(5) การพูดกับผู้อื่นเกี่ยวกับประสบการณ์ของตนเอง หรือพูดเล่าเรื่องราวเกี่ยวกับตนเอง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(8) การรอจังหวะที่เหมาะสมในการพูด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(9) การพูดเรียงลำดับคำเพื่อใช้ในการสื่อสาร 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(14) การอ่านและชี้ข้อความ โดยกวาดสายตาตามบรรทัดจากซ้ายไปขวา จากบนลงล่าง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(18) การเล่นเกมทางภาษา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(19) การเห็นแบบอย่างของการเขียนที่ถูกต้อง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(1) การสังเกตลักษณะ ส่วนประกอบ การเปลี่ยนแปลง และความสัมพันธ์ของสิ่งต่าง ๆ โดยใช้ประสาทสัมผัสอย่างเหมาะสม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(9) การเปรียบเทียบและเรียงลำดับจำนวนของสิ่งต่างๆ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(11) การบอกและแสดงอันดับที่ของสิ่งต่างๆ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(13) การจับคู่ การเปรียบเทียบ และการเรียงลำดับสิ่งต่างๆ ตามลักษณะ ความยาว/ความสูง น้ำหนัก ปริมาตร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(14) การบอกและเรียงลำดับกิจกรรมหรือเหตุการณ์ตามช่วงเวลา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17826" y="6488668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607632"/>
              </p:ext>
            </p:extLst>
          </p:nvPr>
        </p:nvGraphicFramePr>
        <p:xfrm>
          <a:off x="112541" y="342909"/>
          <a:ext cx="1177465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4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9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ตัวอย่างประสบการณ์สำคัญที่เป็นการปูพื้นฐานของการเรียนรู้วิทยาการคอมพิวเตอร์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การใช้ตัวแทน</a:t>
                      </a:r>
                      <a:endParaRPr lang="th-TH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(10) การอ่านหนังสือภาพ นิทานหลากหลายประเภท/รูปแบบ 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(13) การสังเกตทิศทางการอ่านตัวอักษร คำ และข้อความ</a:t>
                      </a:r>
                    </a:p>
                    <a:p>
                      <a:r>
                        <a:rPr lang="th-TH" sz="2200" b="0" kern="1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(15) การสังเกตตัวอักษรในชื่อของตนหรือคำคุ้นเคย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(16) การสังเกตตัวอักษรที่ประกอบเป็นคำผ่านการอ่านหรือเขียนของผู้ใหญ่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(18) การเล่นเกมทางภาษา</a:t>
                      </a:r>
                    </a:p>
                    <a:p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(19) การเห็นแบบอย่างของการเขียนที่ถูกต้อง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(20) การเขียนร่วมกันตามโอกาส และการเขียนอิสระ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(21) การเขียนคำที่มีความหมายกับตัวเด็ก/คำคุ้นเคย </a:t>
                      </a:r>
                    </a:p>
                    <a:p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1.4.1 (22) การคิดสะกดคำและเขียนเพื่อสื่อความหมายด้วยตนเองอย่างอิสระ</a:t>
                      </a: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(3) การบอกและแสดงตำแหน่ง ทิศทาง ระยะทางของสิ่งต่าง ๆ ด้วยการกระทำ ภาพวาด ภาพถ่าย และรูปภาพ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1.4.2 (15) การใช้ภาษาทางคณิตศาสตร์กับเหตุการณ์ในชีวิตประจำวัน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1.4.3 (1) การรับรู้และแสดงความคิดความรู้สึกผ่านสื่อ วัสดุ ของเล่น และชิ้นงาน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1.4.3 (2) การแสดงความคิดสร้างสรรค์ผ่านภาษา ท่าทาง การเคลื่อนไหว และศิลปะ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1.4.3 (3) การสร้างสรรค์ชิ้นงานโดยใช้รูปร่างรูปทรงจากวัสดุที่หลากหลาย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kern="12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1.4.4 (4) การมีส่วนร่วมในการรวบรวมข้อมูลและนำเสนอข้อมูลจากการสืบเสาะหาความรู้ในรูปแบบต่างๆ และแผนภูมิอย่างง่าย</a:t>
                      </a:r>
                      <a:endParaRPr lang="th-TH" sz="2200" b="1" kern="12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6453" y="1896159"/>
            <a:ext cx="5377148" cy="4589928"/>
            <a:chOff x="555813" y="1290919"/>
            <a:chExt cx="5377148" cy="4589928"/>
          </a:xfrm>
        </p:grpSpPr>
        <p:sp>
          <p:nvSpPr>
            <p:cNvPr id="3" name="สี่เหลี่ยมผืนผ้า 38"/>
            <p:cNvSpPr/>
            <p:nvPr/>
          </p:nvSpPr>
          <p:spPr>
            <a:xfrm>
              <a:off x="555813" y="1290919"/>
              <a:ext cx="5377148" cy="4589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Rounded Rectangle 11"/>
            <p:cNvSpPr/>
            <p:nvPr/>
          </p:nvSpPr>
          <p:spPr>
            <a:xfrm>
              <a:off x="3662616" y="1799050"/>
              <a:ext cx="2085434" cy="3004288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cxnSp>
          <p:nvCxnSpPr>
            <p:cNvPr id="5" name="ลูกศรเชื่อมต่อแบบตรง 24"/>
            <p:cNvCxnSpPr/>
            <p:nvPr/>
          </p:nvCxnSpPr>
          <p:spPr>
            <a:xfrm flipV="1">
              <a:off x="3266672" y="3577128"/>
              <a:ext cx="384704" cy="3760"/>
            </a:xfrm>
            <a:prstGeom prst="straightConnector1">
              <a:avLst/>
            </a:prstGeom>
            <a:ln w="38100">
              <a:solidFill>
                <a:srgbClr val="D6009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14"/>
            <p:cNvSpPr/>
            <p:nvPr/>
          </p:nvSpPr>
          <p:spPr>
            <a:xfrm>
              <a:off x="3865064" y="3315042"/>
              <a:ext cx="1719932" cy="572052"/>
            </a:xfrm>
            <a:prstGeom prst="roundRect">
              <a:avLst/>
            </a:prstGeom>
            <a:solidFill>
              <a:srgbClr val="FF33CC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การเขียนโค้ด</a:t>
              </a:r>
              <a:r>
                <a:rPr lang="en-US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*</a:t>
              </a:r>
              <a:endParaRPr lang="th-TH" sz="1600" b="1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pPr algn="ctr"/>
              <a:r>
                <a:rPr lang="th-TH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(</a:t>
              </a:r>
              <a:r>
                <a:rPr lang="en-US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Coding)</a:t>
              </a:r>
              <a:endParaRPr lang="en-US" sz="16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7" name="Rounded Rectangle 11"/>
            <p:cNvSpPr/>
            <p:nvPr/>
          </p:nvSpPr>
          <p:spPr>
            <a:xfrm>
              <a:off x="927018" y="1799050"/>
              <a:ext cx="2271711" cy="3835984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8" name="Rounded Rectangle 18"/>
            <p:cNvSpPr/>
            <p:nvPr/>
          </p:nvSpPr>
          <p:spPr>
            <a:xfrm>
              <a:off x="1155575" y="2546699"/>
              <a:ext cx="1883120" cy="59185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Decomposition</a:t>
              </a:r>
              <a:r>
                <a:rPr lang="th-TH" sz="18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9" name="Rounded Rectangle 19"/>
            <p:cNvSpPr/>
            <p:nvPr/>
          </p:nvSpPr>
          <p:spPr>
            <a:xfrm>
              <a:off x="1155576" y="3241193"/>
              <a:ext cx="1897408" cy="63767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Pattern Recognition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0" name="Rounded Rectangle 20"/>
            <p:cNvSpPr/>
            <p:nvPr/>
          </p:nvSpPr>
          <p:spPr>
            <a:xfrm>
              <a:off x="1155575" y="4023275"/>
              <a:ext cx="1897409" cy="68658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Abstraction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1" name="Rounded Rectangle 21"/>
            <p:cNvSpPr/>
            <p:nvPr/>
          </p:nvSpPr>
          <p:spPr>
            <a:xfrm>
              <a:off x="1160338" y="4850404"/>
              <a:ext cx="1892646" cy="61183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Algorithm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2" name="กล่องข้อความ 3"/>
            <p:cNvSpPr txBox="1"/>
            <p:nvPr/>
          </p:nvSpPr>
          <p:spPr>
            <a:xfrm>
              <a:off x="763655" y="1818474"/>
              <a:ext cx="26812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การคิดเชิงคำนวณ (</a:t>
              </a:r>
              <a:r>
                <a:rPr lang="en-US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Computational thinking)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กล่องข้อความ 22"/>
            <p:cNvSpPr txBox="1"/>
            <p:nvPr/>
          </p:nvSpPr>
          <p:spPr>
            <a:xfrm>
              <a:off x="1445342" y="1320415"/>
              <a:ext cx="3893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แนวคิดและทักษะทางวิทยาการคอมพิวเตอร์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กล่องข้อความ 30"/>
            <p:cNvSpPr txBox="1"/>
            <p:nvPr/>
          </p:nvSpPr>
          <p:spPr>
            <a:xfrm>
              <a:off x="3983481" y="2461691"/>
              <a:ext cx="14830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การเขียนโปรแกรม</a:t>
              </a:r>
            </a:p>
            <a:p>
              <a:pPr algn="ctr"/>
              <a:r>
                <a:rPr lang="en-US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(Programming)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-78825" y="140239"/>
            <a:ext cx="12234733" cy="2758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H Sarabun New"/>
              </a:rPr>
              <a:t>ครู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H Sarabun New"/>
              </a:rPr>
              <a:t>อนุบาล</a:t>
            </a:r>
            <a:r>
              <a:rPr lang="th-TH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H Sarabun New" panose="020B0500040200020003" pitchFamily="34" charset="-34"/>
              </a:rPr>
              <a:t>ควร</a:t>
            </a:r>
            <a:r>
              <a:rPr lang="th-TH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H Sarabun New" panose="020B0500040200020003" pitchFamily="34" charset="-34"/>
              </a:rPr>
              <a:t>ส่งเสริมให้เด็กได้รับประสบการณ์สำคัญ</a:t>
            </a:r>
            <a:r>
              <a:rPr lang="th-TH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H Sarabun New" panose="020B0500040200020003" pitchFamily="34" charset="-34"/>
              </a:rPr>
              <a:t>อะไรบ้าง</a:t>
            </a:r>
            <a:endParaRPr lang="th-TH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100000"/>
              </a:lnSpc>
            </a:pPr>
            <a:r>
              <a:rPr lang="th-TH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เพื่อส่งเสริมแนวคิดและทักษะทางวิทยาการคอมพิวเตอร์</a:t>
            </a:r>
            <a:endParaRPr lang="en-US" sz="3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100000"/>
              </a:lnSpc>
            </a:pPr>
            <a:endParaRPr lang="th-TH" sz="36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112090" y="3131600"/>
            <a:ext cx="5786355" cy="3419156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วิเคราะห์และระบุ</a:t>
            </a:r>
          </a:p>
          <a:p>
            <a:pPr algn="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ประสบการณ์สำคัญที่ส่งเสริมพัฒนาการด้าน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สติปัญญาใน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หลักสูตรการศึกษา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ปฐมวัย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r"/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ที่ส่งเสริมให้เด็กอนุบาล</a:t>
            </a:r>
          </a:p>
          <a:p>
            <a:pPr algn="r"/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มีการคิดเชิงคำนวณและทักษะการเขียนโค้ด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745" y="1741127"/>
            <a:ext cx="1619124" cy="231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92322"/>
              </p:ext>
            </p:extLst>
          </p:nvPr>
        </p:nvGraphicFramePr>
        <p:xfrm>
          <a:off x="255256" y="191563"/>
          <a:ext cx="11619916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9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0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ตัวอย่างประสบการณ์สำคัญที่ส่งเสริมให้เด็กอนุบาลมี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Computational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thinking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Decomposition</a:t>
                      </a:r>
                      <a:endParaRPr lang="en-US" sz="2800" dirty="0" smtClean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Pattern Recognition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</a:t>
                      </a:r>
                      <a:endParaRPr lang="en-US" sz="2800" dirty="0" smtClean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(6) การพูดอธิบายเกี่ยวกับสิ่งของ เหตุการณ์ และความสัมพันธ์ของสิ่งต่าง ๆ</a:t>
                      </a:r>
                    </a:p>
                    <a:p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(15) การสังเกตตัวอักษรในชื่อของตนหรือคำคุ้นเคย </a:t>
                      </a:r>
                    </a:p>
                    <a:p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(16) การสังเกตตัวอักษรที่ประกอบเป็นคำผ่านการอ่านหรือเขียนของผู้ใหญ่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(18) การเล่นเกมทางภาษา</a:t>
                      </a:r>
                    </a:p>
                    <a:p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(1) การสังเกตลักษณะ ส่วนประกอบ การเปลี่ยนแปลง และความสัมพันธ์ของสิ่งต่าง ๆ โดยใช้ประสาทสัมผัสอย่างเหมาะสม</a:t>
                      </a:r>
                    </a:p>
                    <a:p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(2) การสังเกตสิ่งต่าง ๆ และสถานที่จากมุมมองที่ต่างกัน</a:t>
                      </a:r>
                    </a:p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(5) การคัดแยก การจัดกลุ่ม และการจำแนกสิ่งต่าง ๆ ตามลักษณะ และรูปร่าง รูปทรง</a:t>
                      </a:r>
                    </a:p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(6) การต่อของชิ้นเล็กเติมในชิ้นใหญ่ให้สมบูรณ์ และการแยกชิ้นส่วน</a:t>
                      </a:r>
                    </a:p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(10) การรวมและการแยกสิ่งต่าง ๆ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(19) การตัดสินใจและมีส่วนร่วมในกระบวนการแก้ปัญหา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1.4.3 (3) การสร้างสรรค์ชิ้นงานโดยใช้รูปร่างรูปทรงจากวัสดุที่หลากหลาย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(1) การสำรวจสิ่งต่าง ๆ และแหล่งเรียนรู้รอบตัว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(3) การสืบเสาะหาความรู้เพื่อค้นหาคำตอบของข้อสงสัยต่างๆ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(4) การมีส่วนร่วมในการรวบรวมข้อมูลและนำเสนอข้อมูลจากการสืบเสาะหาความรู้ในรูปแบบต่าง ๆ และแผนภูมิอย่างง่าย 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(6) การพูดอธิบายเกี่ยวกับสิ่งของ เหตุการณ์ และความสัมพันธ์ของสิ่งต่าง ๆ</a:t>
                      </a:r>
                    </a:p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(17) การคาดเดาคำ วลี หรือประโยคที่มีโครงสร้างซ้ำ ๆ กันจากนิทาน เพลง คำคล้องจอง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(18) การเล่นเกมทางภาษา 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(1) การสังเกตลักษณะ ส่วนประกอบ การเปลี่ยนแปลง และความสัมพันธ์ของสิ่งต่าง ๆ โดยใช้ประสาทสัมผัสอย่างเหมาะสม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(2) การสังเกตสิ่งต่าง ๆ และสถานที่จากมุมมองที่ต่างกัน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(5) การคัดแยก การจัดกลุ่ม และการจำแนกสิ่งต่าง ๆ ตามลักษณะ และรูปร่าง รูปทรง</a:t>
                      </a:r>
                    </a:p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(7) การทำซ้ำ การต่อเติม และการสร้างแบบรูป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(17) การคาดเดาหรือการคาดคะเนสิ่งที่อาจจะเกิดขึ้นอย่างมีเหตุผล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(19) การตัดสินใจและมีส่วนร่วมในกระบวนการแก้ปัญหา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1.4.3 (3) การสร้างสรรค์ชิ้นงานโดยใช้รูปร่างรูปทรงจากวัสดุที่หลากหลาย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(1) การสำรวจสิ่งต่าง ๆ และแหล่งเรียนรู้รอบตัว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(3) การสืบเสาะหาความรู้เพื่อค้นหาคำตอบของข้อสงสัยต่าง ๆ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(4) การมีส่วนร่วมในการรวบรวมข้อมูลและนำเสนอข้อมูลจากการสืบเสาะหาความรู้ในรูปแบบต่าง ๆ และแผนภูมิอย่างง่าย 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62833"/>
              </p:ext>
            </p:extLst>
          </p:nvPr>
        </p:nvGraphicFramePr>
        <p:xfrm>
          <a:off x="211014" y="117823"/>
          <a:ext cx="11605848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ตัวอย่างประสบการณ์สำคัญที่ส่งเสริมให้เด็กอนุบาลมี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Computational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thinking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Abstraction</a:t>
                      </a:r>
                      <a:endParaRPr lang="en-US" sz="2800" dirty="0" smtClean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Algorithm</a:t>
                      </a:r>
                      <a:endParaRPr lang="en-US" sz="2800" dirty="0" smtClean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(6) การพูดอธิบายเกี่ยวกับสิ่งของ เหตุการณ์ และความสัมพันธ์ของสิ่งต่าง ๆ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(18) การเล่นเกมทางภาษา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(1) การสังเกตลักษณะ ส่วนประกอบ การเปลี่ยนแปลง และความสัมพันธ์ของสิ่งต่าง ๆ โดยใช้ประสาทสัมผัสอย่างเหมาะสม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(2) การสังเกตสิ่งต่าง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ๆ และสถานที่จากมุมมองที่ต่างกัน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(3) การบอกและแสดงตำแหน่ง ทิศทาง ระยะทางของสิ่งต่าง ๆ ด้วยการกระทำ ภาพวาด ภาพถ่าย และรูปภาพ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(4) การเล่นกับสื่อต่าง ๆ ที่เป็นทรงกลม ทรงสี่เหลี่ยมมุมฉาก ทรงกระบอก กรวย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(5) การคัดแยก การจัดกลุ่ม และการจำแนกสิ่งต่าง ๆ ตามลักษณะ และรูปร่าง รูปทรง </a:t>
                      </a:r>
                    </a:p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(16) การอธิบายเชื่อมโยงสาเหตุและผลที่เกิดขึ้นในเหตุการณ์หรือการกระทำ</a:t>
                      </a:r>
                    </a:p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(18) การมีส่วนร่วมในการลงความเห็นจากข้อมูลอย่างมีเหตุผล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(19) การตัดสินใจและมีส่วนร่วมในกระบวนการแก้ปัญหา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1.4.3 (3) การสร้างสรรค์ชิ้นงานโดยใช้รูปร่างรูปทรงจากวัสดุที่หลากหลาย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(1) การสำรวจสิ่งต่าง ๆ และแหล่งเรียนรู้รอบตัว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(3) การสืบเสาะหาความรู้เพื่อค้นหาคำตอบของข้อสงสัยต่าง ๆ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(4) การมีส่วนร่วมในการรวบรวมข้อมูลและนำเสนอข้อมูลจากการสืบเสาะหาความรู้ในรูปแบบต่าง ๆ และแผนภูมิอย่างง่าย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(6) การพูดอธิบายเกี่ยวกับสิ่งของ เหตุการณ์ และความสัมพันธ์ของสิ่งต่าง ๆ</a:t>
                      </a:r>
                    </a:p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(9) การพูดเรียงลำดับคำเพื่อใช้ในการสื่อสาร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(18) การเล่นเกมทางภาษา</a:t>
                      </a:r>
                    </a:p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(11) การบอกและแสดงอันดับที่ของสิ่งต่าง ๆ</a:t>
                      </a:r>
                    </a:p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(14) การบอกและเรียงลำดับกิจกรรมหรือเหตุการณ์ตามช่วงเวลา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(19) การตัดสินใจและมีส่วนร่วมในกระบวนการแก้ปัญหา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1.4.3 (3) การสร้างสรรค์ชิ้นงานโดยใช้รูปร่างรูปทรงจากวัสดุที่หลากหลาย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(1) การสำรวจสิ่งต่าง ๆ และแหล่งเรียนรู้รอบตัว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(3) การสืบเสาะหาความรู้เพื่อค้นหาคำตอบของข้อสงสัยต่าง ๆ</a:t>
                      </a:r>
                    </a:p>
                    <a:p>
                      <a:r>
                        <a:rPr lang="th-TH" sz="2000" i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(4) การมีส่วนร่วมในการรวบรวมข้อมูลและนำเสนอข้อมูลจากการสืบเสาะหาความรู้ในรูปแบบต่าง ๆ และแผนภูมิอย่างง่าย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10493"/>
              </p:ext>
            </p:extLst>
          </p:nvPr>
        </p:nvGraphicFramePr>
        <p:xfrm>
          <a:off x="211014" y="216299"/>
          <a:ext cx="1173245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2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ตัวอย่างประสบการณ์สำคัญที่ส่งเสริมให้เด็กอนุบาลมี</a:t>
                      </a:r>
                      <a:r>
                        <a:rPr lang="th-TH" sz="32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ทักษะการเขียนโค้ด (</a:t>
                      </a:r>
                      <a:r>
                        <a:rPr lang="en-US" sz="32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Coding) 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200" i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(18) การเล่นเกมทางภาษา</a:t>
                      </a:r>
                    </a:p>
                    <a:p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(20) การเขียนร่วมกันตามโอกาส และการเขียนอิสระ</a:t>
                      </a:r>
                    </a:p>
                    <a:p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(21) การเขียนคำที่มีความหมายกับตัวเด็ก/คำคุ้นเคย</a:t>
                      </a:r>
                    </a:p>
                    <a:p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1.4.1 (22) การคิดสะกดคำและเขียนเพื่อสื่อความหมายด้วยตนเองอย่างอิสระ</a:t>
                      </a:r>
                    </a:p>
                    <a:p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(3) การบอกและแสดงตำแหน่ง ทิศทาง ระยะทางของสิ่งต่าง ๆ ด้วยการกระทำ ภาพวาด ภาพถ่าย และรูปภาพ</a:t>
                      </a:r>
                    </a:p>
                    <a:p>
                      <a:r>
                        <a:rPr lang="th-TH" sz="2200" i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(15) การใช้ภาษาทางคณิตศาสตร์กับเหตุการณ์ในชีวิตประจำวัน</a:t>
                      </a:r>
                    </a:p>
                    <a:p>
                      <a:r>
                        <a:rPr lang="th-TH" sz="2200" i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1.4.2 (19) การตัดสินใจและมีส่วนร่วมในกระบวนการแก้ปัญหา</a:t>
                      </a:r>
                    </a:p>
                    <a:p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1.4.3 (1) การรับรู้และแสดงความคิดความรู้สึกผ่านสื่อ วัสดุ ของเล่น และชิ้นงาน</a:t>
                      </a:r>
                    </a:p>
                    <a:p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1.4.3 (2) การแสดงความคิดสร้างสรรค์ผ่านภาษา ท่าทาง การเคลื่อนไหว และศิลปะ</a:t>
                      </a:r>
                    </a:p>
                    <a:p>
                      <a:r>
                        <a:rPr lang="th-TH" sz="2200" i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1.4.3 (3) การสร้างสรรค์ชิ้นงานโดยใช้รูปร่างรูปทรงจากวัสดุที่หลากหลาย</a:t>
                      </a:r>
                    </a:p>
                    <a:p>
                      <a:r>
                        <a:rPr lang="th-TH" sz="2200" i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1.4.4 (4) การมีส่วนร่วมในการรวบรวมข้อมูลและนำเสนอข้อมูลจากการสืบเสาะหาความรู้ในรูปแบบต่างๆ และแผนภูมิอย่างง่าย</a:t>
                      </a:r>
                    </a:p>
                  </a:txBody>
                  <a:tcPr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29048" y="547475"/>
            <a:ext cx="9576262" cy="493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th-TH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ครู</a:t>
            </a:r>
            <a:r>
              <a:rPr lang="th-TH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อนุบาล</a:t>
            </a:r>
            <a:r>
              <a:rPr lang="th-TH" sz="5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ควร</a:t>
            </a:r>
            <a:r>
              <a:rPr lang="th-TH" sz="54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sz="5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อย่างไรใน</a:t>
            </a:r>
            <a:r>
              <a:rPr lang="th-TH" sz="54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การปู</a:t>
            </a:r>
            <a:r>
              <a:rPr lang="th-TH" sz="5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พื้นฐาน</a:t>
            </a:r>
          </a:p>
          <a:p>
            <a:pPr algn="r">
              <a:lnSpc>
                <a:spcPct val="100000"/>
              </a:lnSpc>
            </a:pPr>
            <a:r>
              <a:rPr lang="th-TH" sz="5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54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เด็กมีลักษณะนิสัยและทักษะ</a:t>
            </a:r>
            <a:r>
              <a:rPr lang="th-TH" sz="5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พื้นฐาน</a:t>
            </a:r>
          </a:p>
          <a:p>
            <a:pPr algn="r">
              <a:lnSpc>
                <a:spcPct val="100000"/>
              </a:lnSpc>
            </a:pPr>
            <a:r>
              <a:rPr lang="th-TH" sz="5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ของการเป็นโปรแกรมเมอร์ </a:t>
            </a:r>
          </a:p>
          <a:p>
            <a:pPr algn="r">
              <a:lnSpc>
                <a:spcPct val="100000"/>
              </a:lnSpc>
            </a:pPr>
            <a:r>
              <a:rPr lang="th-TH" sz="4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(การคิดเชิงคำนวณและการเขียนโค้ด)</a:t>
            </a:r>
          </a:p>
          <a:p>
            <a:pPr algn="r">
              <a:lnSpc>
                <a:spcPct val="100000"/>
              </a:lnSpc>
            </a:pPr>
            <a:r>
              <a:rPr lang="th-TH" sz="5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ตั้งแต่ในระดับอนุบาล</a:t>
            </a:r>
            <a:endParaRPr lang="th-TH" sz="54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2" y="3857106"/>
            <a:ext cx="5128023" cy="269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901"/>
            <a:ext cx="6267797" cy="4771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7" y="445754"/>
            <a:ext cx="5365633" cy="5297096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 rot="19846168">
            <a:off x="5426677" y="3135873"/>
            <a:ext cx="1268669" cy="672860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0" y="824126"/>
            <a:ext cx="4739231" cy="4678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261" y="1104593"/>
            <a:ext cx="5974161" cy="4585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วิทยาการคอมพิวเตอร์ (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Science)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i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การเรียนรู้เกี่ยวกับการแก้ปัญหา</a:t>
            </a:r>
            <a:r>
              <a:rPr lang="th-TH" sz="3200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อย่างเป็นขั้นตอนและเป็นระบบ</a:t>
            </a:r>
            <a:r>
              <a:rPr lang="th-TH" sz="32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i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การใช้แนวคิดเชิงคำนวณในการแก้ปัญหาในชีวิตประจำวัน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การกับวิชาอื่น </a:t>
            </a:r>
            <a:r>
              <a:rPr lang="th-TH" sz="3200" b="1" i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การเขียนโปรแกรม</a:t>
            </a:r>
            <a:r>
              <a:rPr lang="th-TH" sz="3200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การคาดการณ์ผลลัพธ์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ตรวจหาข้อผิดพลาด การพัฒนา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แอปพลิเค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ชันหรือพัฒนาโครงงานอย่างสร้างสรรค์เพื่อแก้ปัญหา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            ชีวิต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จริง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(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สสวท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., 2562)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284422" y="2840963"/>
            <a:ext cx="1365245" cy="0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70438117"/>
              </p:ext>
            </p:extLst>
          </p:nvPr>
        </p:nvGraphicFramePr>
        <p:xfrm>
          <a:off x="133000" y="116378"/>
          <a:ext cx="11909367" cy="729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-4240"/>
            <a:ext cx="12192000" cy="780606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หลักสูตรการศึกษาปฐมวัยกับจัดประสบการณ์การเรียนรู้วิทยาการคอมพิวเตอร์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0" y="940575"/>
            <a:ext cx="2752997" cy="393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70596"/>
              </p:ext>
            </p:extLst>
          </p:nvPr>
        </p:nvGraphicFramePr>
        <p:xfrm>
          <a:off x="2776451" y="923846"/>
          <a:ext cx="9315799" cy="41441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18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7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มาตรฐานคุณลักษณะที่พึงประสงค์และตัวบ่งชี้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เป้าหมายการเรียนรู้วิทยาการคอมพิวเตอร์สำหรับเด็กอนุบาล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มฐ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. ๑๐ มีความสามารถในการคิดที่เป็นพื้นฐานในการเรียนรู้</a:t>
                      </a:r>
                    </a:p>
                    <a:p>
                      <a:r>
                        <a:rPr lang="th-TH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ตบช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.๑๐.๓ มีความสามารถในการคิดแก้ปัญหาและตัดสินใจ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แก้ปัญหาอย่างง่ายได้</a:t>
                      </a:r>
                    </a:p>
                    <a:p>
                      <a:endParaRPr lang="th-TH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95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800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มฐ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๑๐ มีความสามารถในการคิดที่เป็นพื้นฐานในการเรียนรู้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algn="l" defTabSz="914400" rtl="0" eaLnBrk="1" latinLnBrk="0" hangingPunct="1"/>
                      <a:r>
                        <a:rPr lang="th-TH" sz="2800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ตบช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.๑๐.๑ มีความสามารถในการคิดรวบยอด</a:t>
                      </a:r>
                      <a:endParaRPr lang="th-TH" sz="280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แสดงลำดับขั้นตอนการทำงานโดยใช้ภาพและ/หรือสัญลักษณ์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มาตรฐานที่ ๙ ใช้ภาษาสื่อสารได้เหมาะสมกับวัย </a:t>
                      </a:r>
                    </a:p>
                    <a:p>
                      <a:pPr marL="0" algn="l" defTabSz="914400" rtl="0" eaLnBrk="1" latinLnBrk="0" hangingPunct="1"/>
                      <a:r>
                        <a:rPr lang="th-TH" sz="2800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ตบช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.๙.๒ อ่าน เขียนภาพ และสัญลักษณ์ได้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เขียนโค้ด</a:t>
                      </a:r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อย่างง่ายโดยใช้สื่อแบบไม่ใช้คอมพิวเตอร์ผ่านการเล่น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กล่องข้อความ 7"/>
          <p:cNvSpPr txBox="1"/>
          <p:nvPr/>
        </p:nvSpPr>
        <p:spPr>
          <a:xfrm>
            <a:off x="3318257" y="5500320"/>
            <a:ext cx="8086796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โค้ด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สัญลักษณ์แทนการดำเนินการ อาจเป็นภาพ ตัวอักษร ตัวเลข คำ หรืออักขระพิเศษ 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การเขียนโค้ด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การเขียนสัญลักษณ์แทนคำสั่งอย่างง่ายในการดำเนินการอย่างเป็นลำดับ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/>
          <a:stretch/>
        </p:blipFill>
        <p:spPr>
          <a:xfrm>
            <a:off x="1263538" y="498762"/>
            <a:ext cx="9858892" cy="63758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99508" y="31651"/>
            <a:ext cx="1280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พื้นฐานของการเรียนรู้วิทยาการคอมพิวเตอร์สำหรับเด็กปฐมวัย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500" y="6057615"/>
            <a:ext cx="48713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K-12 Computer Science Framework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http://www.k12cs.org 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/>
          <p:cNvSpPr txBox="1"/>
          <p:nvPr/>
        </p:nvSpPr>
        <p:spPr>
          <a:xfrm>
            <a:off x="1068653" y="468578"/>
            <a:ext cx="7306721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แก้ปัญหาอย่างง่ายได้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แสดงลำดับขั้นตอนการทำงานโดยใช้ภาพและ/หรือสัญลักษณ์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เขียนโค้ด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อย่างง่ายโดยใช้สื่อแบบไม่ใช้คอมพิวเตอร์ผ่านการเล่น</a:t>
            </a:r>
          </a:p>
          <a:p>
            <a:pPr marL="514350" indent="-514350">
              <a:buAutoNum type="arabicPeriod"/>
            </a:pPr>
            <a:endParaRPr lang="th-TH" sz="9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533076" y="807132"/>
            <a:ext cx="337379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โค้ด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หมายถึง สัญลักษณ์แทนการดำเนินการ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อาจเป็นภาพ ตัวอักษร ตัวเลข คำ หรืออักขระพิเศษ </a:t>
            </a:r>
          </a:p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การเขียนโค้ด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หมายถึง การเขียนสัญลักษณ์แทน</a:t>
            </a:r>
            <a:b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คำสั่งอย่างง่ายในการดำเนินการอย่างเป็นลำดับ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2819293" y="-42066"/>
            <a:ext cx="6561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เป้าหมายการเรียนรู้วิทยาการคอมพิวเตอร์ในระดับอนุบาล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765" y="2125449"/>
            <a:ext cx="11966713" cy="4732551"/>
            <a:chOff x="92765" y="2125449"/>
            <a:chExt cx="11966713" cy="4732551"/>
          </a:xfrm>
        </p:grpSpPr>
        <p:sp>
          <p:nvSpPr>
            <p:cNvPr id="38" name="สี่เหลี่ยมผืนผ้ามุมมน 37"/>
            <p:cNvSpPr/>
            <p:nvPr/>
          </p:nvSpPr>
          <p:spPr>
            <a:xfrm>
              <a:off x="92765" y="2125922"/>
              <a:ext cx="11966713" cy="47320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สี่เหลี่ยมผืนผ้า 38"/>
            <p:cNvSpPr/>
            <p:nvPr/>
          </p:nvSpPr>
          <p:spPr>
            <a:xfrm>
              <a:off x="6725384" y="2594882"/>
              <a:ext cx="5195999" cy="41703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รูปห้าเหลี่ยม 33"/>
            <p:cNvSpPr/>
            <p:nvPr/>
          </p:nvSpPr>
          <p:spPr>
            <a:xfrm>
              <a:off x="3644357" y="2651045"/>
              <a:ext cx="3067775" cy="4114188"/>
            </a:xfrm>
            <a:prstGeom prst="homePlate">
              <a:avLst>
                <a:gd name="adj" fmla="val 15617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รูปห้าเหลี่ยม 32"/>
            <p:cNvSpPr/>
            <p:nvPr/>
          </p:nvSpPr>
          <p:spPr>
            <a:xfrm>
              <a:off x="268057" y="2685894"/>
              <a:ext cx="3363584" cy="3936166"/>
            </a:xfrm>
            <a:prstGeom prst="homePlate">
              <a:avLst>
                <a:gd name="adj" fmla="val 30153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Rounded Rectangle 11"/>
            <p:cNvSpPr/>
            <p:nvPr/>
          </p:nvSpPr>
          <p:spPr>
            <a:xfrm>
              <a:off x="9651039" y="2875899"/>
              <a:ext cx="2085434" cy="3004288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0" name="Rounded Rectangle 8"/>
            <p:cNvSpPr/>
            <p:nvPr/>
          </p:nvSpPr>
          <p:spPr>
            <a:xfrm>
              <a:off x="465974" y="3483603"/>
              <a:ext cx="2346171" cy="645382"/>
            </a:xfrm>
            <a:prstGeom prst="round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ภาษา 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Literacy)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2" name="Rounded Rectangle 9"/>
            <p:cNvSpPr/>
            <p:nvPr/>
          </p:nvSpPr>
          <p:spPr>
            <a:xfrm>
              <a:off x="457458" y="4391891"/>
              <a:ext cx="2370484" cy="64538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วิทยาศาสตร์ 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Science)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3" name="Rounded Rectangle 10"/>
            <p:cNvSpPr/>
            <p:nvPr/>
          </p:nvSpPr>
          <p:spPr>
            <a:xfrm>
              <a:off x="465974" y="5309616"/>
              <a:ext cx="2370484" cy="64538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คณิตศาสตร์ 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Math)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ounded Rectangle 11"/>
            <p:cNvSpPr/>
            <p:nvPr/>
          </p:nvSpPr>
          <p:spPr>
            <a:xfrm>
              <a:off x="3810005" y="3506678"/>
              <a:ext cx="2451492" cy="6751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การแก้ปัญหา </a:t>
              </a:r>
              <a:r>
                <a:rPr lang="th-TH" sz="20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/>
              </a:r>
              <a:br>
                <a:rPr lang="th-TH" sz="20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</a:br>
              <a:r>
                <a:rPr lang="th-TH" sz="20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Problem Solving)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5" name="Rounded Rectangle 12"/>
            <p:cNvSpPr/>
            <p:nvPr/>
          </p:nvSpPr>
          <p:spPr>
            <a:xfrm>
              <a:off x="3810005" y="4318042"/>
              <a:ext cx="2451492" cy="645900"/>
            </a:xfrm>
            <a:prstGeom prst="roundRect">
              <a:avLst/>
            </a:prstGeom>
            <a:solidFill>
              <a:srgbClr val="00B05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แบบรูป 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Pattern)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6" name="Rounded Rectangle 13"/>
            <p:cNvSpPr/>
            <p:nvPr/>
          </p:nvSpPr>
          <p:spPr>
            <a:xfrm>
              <a:off x="3834318" y="5100124"/>
              <a:ext cx="2427179" cy="763619"/>
            </a:xfrm>
            <a:prstGeom prst="roundRect">
              <a:avLst/>
            </a:prstGeom>
            <a:solidFill>
              <a:srgbClr val="00B05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การเรียงลำดับ 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Sequencing)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7" name="Rounded Rectangle 14"/>
            <p:cNvSpPr/>
            <p:nvPr/>
          </p:nvSpPr>
          <p:spPr>
            <a:xfrm>
              <a:off x="3837740" y="5999925"/>
              <a:ext cx="2451493" cy="711958"/>
            </a:xfrm>
            <a:prstGeom prst="roundRect">
              <a:avLst/>
            </a:prstGeom>
            <a:solidFill>
              <a:srgbClr val="FF33CC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</a:t>
              </a:r>
              <a:r>
                <a:rPr lang="th-TH" sz="2000" b="1" dirty="0" smtClean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ใช้ตัว</a:t>
              </a:r>
              <a:r>
                <a:rPr lang="th-TH" sz="20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แทน 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Representation)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3" name="กล่องข้อความ 2"/>
            <p:cNvSpPr txBox="1"/>
            <p:nvPr/>
          </p:nvSpPr>
          <p:spPr>
            <a:xfrm>
              <a:off x="747916" y="2825383"/>
              <a:ext cx="1688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พื้นฐานทางสติปัญญา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กล่องข้อความ 21"/>
            <p:cNvSpPr txBox="1"/>
            <p:nvPr/>
          </p:nvSpPr>
          <p:spPr>
            <a:xfrm>
              <a:off x="4198458" y="2720423"/>
              <a:ext cx="17283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พื้นฐานของการเรียนรู้</a:t>
              </a:r>
            </a:p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วิทยาการคอมพิวเตอร์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กล่องข้อความ 22"/>
            <p:cNvSpPr txBox="1"/>
            <p:nvPr/>
          </p:nvSpPr>
          <p:spPr>
            <a:xfrm>
              <a:off x="7898958" y="2546481"/>
              <a:ext cx="32279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แนวคิดและทักษะทางวิทยาการคอมพิวเตอร์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5" name="ลูกศรเชื่อมต่อแบบตรง 24"/>
            <p:cNvCxnSpPr/>
            <p:nvPr/>
          </p:nvCxnSpPr>
          <p:spPr>
            <a:xfrm flipV="1">
              <a:off x="9255095" y="4653977"/>
              <a:ext cx="384704" cy="3760"/>
            </a:xfrm>
            <a:prstGeom prst="straightConnector1">
              <a:avLst/>
            </a:prstGeom>
            <a:ln w="38100">
              <a:solidFill>
                <a:srgbClr val="D6009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14"/>
            <p:cNvSpPr/>
            <p:nvPr/>
          </p:nvSpPr>
          <p:spPr>
            <a:xfrm>
              <a:off x="9853487" y="4391891"/>
              <a:ext cx="1719932" cy="572052"/>
            </a:xfrm>
            <a:prstGeom prst="roundRect">
              <a:avLst/>
            </a:prstGeom>
            <a:solidFill>
              <a:srgbClr val="FF33CC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การเขียนโค้ด</a:t>
              </a:r>
              <a:r>
                <a:rPr lang="en-US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*</a:t>
              </a:r>
              <a:endParaRPr lang="th-TH" sz="1600" b="1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pPr algn="ctr"/>
              <a:r>
                <a:rPr lang="th-TH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(</a:t>
              </a:r>
              <a:r>
                <a:rPr lang="en-US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Coding)</a:t>
              </a:r>
              <a:endParaRPr lang="en-US" sz="16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31" name="กล่องข้อความ 30"/>
            <p:cNvSpPr txBox="1"/>
            <p:nvPr/>
          </p:nvSpPr>
          <p:spPr>
            <a:xfrm>
              <a:off x="9948819" y="3406896"/>
              <a:ext cx="14830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การเขียนโปรแกรม</a:t>
              </a:r>
            </a:p>
            <a:p>
              <a:pPr algn="ctr"/>
              <a:r>
                <a:rPr lang="en-US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(Programming)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กล่องข้อความ 31"/>
            <p:cNvSpPr txBox="1"/>
            <p:nvPr/>
          </p:nvSpPr>
          <p:spPr>
            <a:xfrm>
              <a:off x="3231990" y="2125449"/>
              <a:ext cx="624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พื้นฐานการเรียนรู้วิทยาการคอมพิวเตอร์ในระดับอนุบาล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Rounded Rectangle 11"/>
            <p:cNvSpPr/>
            <p:nvPr/>
          </p:nvSpPr>
          <p:spPr>
            <a:xfrm>
              <a:off x="6915441" y="2875899"/>
              <a:ext cx="2271711" cy="3835984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8" name="Rounded Rectangle 18"/>
            <p:cNvSpPr/>
            <p:nvPr/>
          </p:nvSpPr>
          <p:spPr>
            <a:xfrm>
              <a:off x="7143998" y="3623548"/>
              <a:ext cx="1883120" cy="59185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Decomposition</a:t>
              </a:r>
              <a:r>
                <a:rPr lang="th-TH" sz="18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ounded Rectangle 19"/>
            <p:cNvSpPr/>
            <p:nvPr/>
          </p:nvSpPr>
          <p:spPr>
            <a:xfrm>
              <a:off x="7143999" y="4318042"/>
              <a:ext cx="1897408" cy="63767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Pattern Recognition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20" name="Rounded Rectangle 20"/>
            <p:cNvSpPr/>
            <p:nvPr/>
          </p:nvSpPr>
          <p:spPr>
            <a:xfrm>
              <a:off x="7143998" y="5100124"/>
              <a:ext cx="1897409" cy="68658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Abstraction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21" name="Rounded Rectangle 21"/>
            <p:cNvSpPr/>
            <p:nvPr/>
          </p:nvSpPr>
          <p:spPr>
            <a:xfrm>
              <a:off x="7148761" y="5927253"/>
              <a:ext cx="1892646" cy="61183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Algorithm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4" name="กล่องข้อความ 3"/>
            <p:cNvSpPr txBox="1"/>
            <p:nvPr/>
          </p:nvSpPr>
          <p:spPr>
            <a:xfrm>
              <a:off x="6752078" y="2895323"/>
              <a:ext cx="26812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การคิดเชิงคำนวณ (</a:t>
              </a:r>
              <a:r>
                <a:rPr lang="en-US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Computational thinking)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108682" y="6432822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4240"/>
            <a:ext cx="12192000" cy="780606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แนวทางการจัดประสบการณ์การเรียนรู้วิทยาการคอมพิวเตอร์ในระดับอนุบาล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2643" y="683490"/>
            <a:ext cx="11966713" cy="4732551"/>
            <a:chOff x="92765" y="2125449"/>
            <a:chExt cx="11966713" cy="4732551"/>
          </a:xfrm>
        </p:grpSpPr>
        <p:sp>
          <p:nvSpPr>
            <p:cNvPr id="9" name="สี่เหลี่ยมผืนผ้ามุมมน 37"/>
            <p:cNvSpPr/>
            <p:nvPr/>
          </p:nvSpPr>
          <p:spPr>
            <a:xfrm>
              <a:off x="92765" y="2125922"/>
              <a:ext cx="11966713" cy="47320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38"/>
            <p:cNvSpPr/>
            <p:nvPr/>
          </p:nvSpPr>
          <p:spPr>
            <a:xfrm>
              <a:off x="6725384" y="2594882"/>
              <a:ext cx="5195999" cy="41703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รูปห้าเหลี่ยม 33"/>
            <p:cNvSpPr/>
            <p:nvPr/>
          </p:nvSpPr>
          <p:spPr>
            <a:xfrm>
              <a:off x="3644357" y="2651045"/>
              <a:ext cx="3067775" cy="4114188"/>
            </a:xfrm>
            <a:prstGeom prst="homePlate">
              <a:avLst>
                <a:gd name="adj" fmla="val 15617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รูปห้าเหลี่ยม 32"/>
            <p:cNvSpPr/>
            <p:nvPr/>
          </p:nvSpPr>
          <p:spPr>
            <a:xfrm>
              <a:off x="457457" y="2685894"/>
              <a:ext cx="3174183" cy="3936166"/>
            </a:xfrm>
            <a:prstGeom prst="homePlate">
              <a:avLst>
                <a:gd name="adj" fmla="val 2417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ounded Rectangle 11"/>
            <p:cNvSpPr/>
            <p:nvPr/>
          </p:nvSpPr>
          <p:spPr>
            <a:xfrm>
              <a:off x="9651039" y="2875899"/>
              <a:ext cx="2085434" cy="3004288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ounded Rectangle 8"/>
            <p:cNvSpPr/>
            <p:nvPr/>
          </p:nvSpPr>
          <p:spPr>
            <a:xfrm>
              <a:off x="603998" y="3483603"/>
              <a:ext cx="2346171" cy="645382"/>
            </a:xfrm>
            <a:prstGeom prst="round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ภาษา 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Literacy)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5" name="Rounded Rectangle 9"/>
            <p:cNvSpPr/>
            <p:nvPr/>
          </p:nvSpPr>
          <p:spPr>
            <a:xfrm>
              <a:off x="595482" y="4391891"/>
              <a:ext cx="2370484" cy="64538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วิทยาศาสตร์ 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Science)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6" name="Rounded Rectangle 10"/>
            <p:cNvSpPr/>
            <p:nvPr/>
          </p:nvSpPr>
          <p:spPr>
            <a:xfrm>
              <a:off x="603998" y="5309616"/>
              <a:ext cx="2370484" cy="64538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คณิตศาสตร์ 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Math)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7" name="Rounded Rectangle 11"/>
            <p:cNvSpPr/>
            <p:nvPr/>
          </p:nvSpPr>
          <p:spPr>
            <a:xfrm>
              <a:off x="3810005" y="3506678"/>
              <a:ext cx="2451492" cy="6751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การแก้ปัญหา </a:t>
              </a:r>
              <a:r>
                <a:rPr lang="th-TH" sz="20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/>
              </a:r>
              <a:br>
                <a:rPr lang="th-TH" sz="20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</a:br>
              <a:r>
                <a:rPr lang="th-TH" sz="20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Problem Solving)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8" name="Rounded Rectangle 12"/>
            <p:cNvSpPr/>
            <p:nvPr/>
          </p:nvSpPr>
          <p:spPr>
            <a:xfrm>
              <a:off x="3810005" y="4318042"/>
              <a:ext cx="2451492" cy="645900"/>
            </a:xfrm>
            <a:prstGeom prst="roundRect">
              <a:avLst/>
            </a:prstGeom>
            <a:solidFill>
              <a:srgbClr val="00B05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แบบรูป 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Pattern)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ounded Rectangle 13"/>
            <p:cNvSpPr/>
            <p:nvPr/>
          </p:nvSpPr>
          <p:spPr>
            <a:xfrm>
              <a:off x="3834318" y="5100124"/>
              <a:ext cx="2427179" cy="763619"/>
            </a:xfrm>
            <a:prstGeom prst="roundRect">
              <a:avLst/>
            </a:prstGeom>
            <a:solidFill>
              <a:srgbClr val="00B05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การเรียงลำดับ 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Sequencing)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20" name="Rounded Rectangle 14"/>
            <p:cNvSpPr/>
            <p:nvPr/>
          </p:nvSpPr>
          <p:spPr>
            <a:xfrm>
              <a:off x="3837740" y="5999925"/>
              <a:ext cx="2451493" cy="711958"/>
            </a:xfrm>
            <a:prstGeom prst="roundRect">
              <a:avLst/>
            </a:prstGeom>
            <a:solidFill>
              <a:srgbClr val="FF33CC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</a:t>
              </a:r>
              <a:r>
                <a:rPr lang="th-TH" sz="2000" b="1" dirty="0" smtClean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ใช้ตัว</a:t>
              </a:r>
              <a:r>
                <a:rPr lang="th-TH" sz="20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แทน 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(</a:t>
              </a: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Representation)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21" name="กล่องข้อความ 2"/>
            <p:cNvSpPr txBox="1"/>
            <p:nvPr/>
          </p:nvSpPr>
          <p:spPr>
            <a:xfrm>
              <a:off x="747916" y="2825383"/>
              <a:ext cx="1688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พื้นฐานทางสติปัญญา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กล่องข้อความ 21"/>
            <p:cNvSpPr txBox="1"/>
            <p:nvPr/>
          </p:nvSpPr>
          <p:spPr>
            <a:xfrm>
              <a:off x="4198458" y="2720423"/>
              <a:ext cx="17283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พื้นฐานของการเรียนรู้</a:t>
              </a:r>
            </a:p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วิทยาการคอมพิวเตอร์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กล่องข้อความ 22"/>
            <p:cNvSpPr txBox="1"/>
            <p:nvPr/>
          </p:nvSpPr>
          <p:spPr>
            <a:xfrm>
              <a:off x="7898958" y="2546481"/>
              <a:ext cx="32279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แนวคิดและทักษะทางวิทยาการคอมพิวเตอร์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4" name="ลูกศรเชื่อมต่อแบบตรง 24"/>
            <p:cNvCxnSpPr/>
            <p:nvPr/>
          </p:nvCxnSpPr>
          <p:spPr>
            <a:xfrm flipV="1">
              <a:off x="9187152" y="4653977"/>
              <a:ext cx="452647" cy="23940"/>
            </a:xfrm>
            <a:prstGeom prst="straightConnector1">
              <a:avLst/>
            </a:prstGeom>
            <a:ln w="38100">
              <a:solidFill>
                <a:srgbClr val="D6009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14"/>
            <p:cNvSpPr/>
            <p:nvPr/>
          </p:nvSpPr>
          <p:spPr>
            <a:xfrm>
              <a:off x="9853487" y="4391891"/>
              <a:ext cx="1719932" cy="572052"/>
            </a:xfrm>
            <a:prstGeom prst="roundRect">
              <a:avLst/>
            </a:prstGeom>
            <a:solidFill>
              <a:srgbClr val="FF33CC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การเขียนโค้ด</a:t>
              </a:r>
              <a:r>
                <a:rPr lang="en-US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*</a:t>
              </a:r>
              <a:endParaRPr lang="th-TH" sz="1600" b="1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pPr algn="ctr"/>
              <a:r>
                <a:rPr lang="th-TH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(</a:t>
              </a:r>
              <a:r>
                <a:rPr lang="en-US" sz="1600" b="1" dirty="0" smtClean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Coding)</a:t>
              </a:r>
              <a:endParaRPr lang="en-US" sz="16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26" name="กล่องข้อความ 30"/>
            <p:cNvSpPr txBox="1"/>
            <p:nvPr/>
          </p:nvSpPr>
          <p:spPr>
            <a:xfrm>
              <a:off x="9948819" y="3406896"/>
              <a:ext cx="14830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การเขียนโปรแกรม</a:t>
              </a:r>
            </a:p>
            <a:p>
              <a:pPr algn="ctr"/>
              <a:r>
                <a:rPr lang="en-US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(Programming)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กล่องข้อความ 31"/>
            <p:cNvSpPr txBox="1"/>
            <p:nvPr/>
          </p:nvSpPr>
          <p:spPr>
            <a:xfrm>
              <a:off x="3231990" y="2125449"/>
              <a:ext cx="624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พื้นฐานการเรียนรู้วิทยาการคอมพิวเตอร์ในระดับอนุบาล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ounded Rectangle 11"/>
            <p:cNvSpPr/>
            <p:nvPr/>
          </p:nvSpPr>
          <p:spPr>
            <a:xfrm>
              <a:off x="6915441" y="2875899"/>
              <a:ext cx="2271711" cy="3835984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29" name="Rounded Rectangle 18"/>
            <p:cNvSpPr/>
            <p:nvPr/>
          </p:nvSpPr>
          <p:spPr>
            <a:xfrm>
              <a:off x="7143998" y="3623548"/>
              <a:ext cx="1883120" cy="59185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Decomposition</a:t>
              </a:r>
              <a:r>
                <a:rPr lang="th-TH" sz="18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30" name="Rounded Rectangle 19"/>
            <p:cNvSpPr/>
            <p:nvPr/>
          </p:nvSpPr>
          <p:spPr>
            <a:xfrm>
              <a:off x="7143999" y="4318042"/>
              <a:ext cx="1897408" cy="63767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Pattern Recognition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31" name="Rounded Rectangle 20"/>
            <p:cNvSpPr/>
            <p:nvPr/>
          </p:nvSpPr>
          <p:spPr>
            <a:xfrm>
              <a:off x="7143998" y="5100124"/>
              <a:ext cx="1897409" cy="68658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Abstraction</a:t>
              </a:r>
              <a:r>
                <a:rPr lang="th-TH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32" name="Rounded Rectangle 21"/>
            <p:cNvSpPr/>
            <p:nvPr/>
          </p:nvSpPr>
          <p:spPr>
            <a:xfrm>
              <a:off x="7148761" y="5927253"/>
              <a:ext cx="1892646" cy="61183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Algorithm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33" name="กล่องข้อความ 3"/>
            <p:cNvSpPr txBox="1"/>
            <p:nvPr/>
          </p:nvSpPr>
          <p:spPr>
            <a:xfrm>
              <a:off x="6752078" y="2895323"/>
              <a:ext cx="26812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การคิดเชิงคำนวณ (</a:t>
              </a:r>
              <a:r>
                <a:rPr lang="en-US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Computational thinking)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Pentagon 33"/>
          <p:cNvSpPr/>
          <p:nvPr/>
        </p:nvSpPr>
        <p:spPr>
          <a:xfrm>
            <a:off x="33250" y="5323274"/>
            <a:ext cx="3601003" cy="1566653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จัดประสบการณ์เพื่อปูพื้นฐานทั่วไปทาง ภาษา วิทยาศาสตร์ คณิตศาสตร์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3674139" y="5323274"/>
            <a:ext cx="3601003" cy="1542693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จัดประสบการณ์เพื่อปูพื้นฐานโดยเน้นการแก้ปัญหา แบบรูป            การเรียงลำดับ การใช้ตัวแทน</a:t>
            </a:r>
            <a:endParaRPr lang="th-TH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7344417" y="5180101"/>
            <a:ext cx="4847583" cy="167789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จัดประสบการณ์เพื่อพัฒนา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CT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Coding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แบบ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unplugged 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โดยอาจฝึก </a:t>
            </a:r>
            <a:r>
              <a:rPr lang="en-US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CT </a:t>
            </a: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แยกแต่ละองค์ประกอบหรือฝึกไปด้วยกันผ่านการแก้ปัญหาหรือการเขียนโค้ด</a:t>
            </a:r>
            <a:endParaRPr lang="th-TH" sz="2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66410" y="6540835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ดร.เทพกัญญา พรหม</a:t>
            </a:r>
            <a:r>
              <a:rPr lang="th-TH" sz="1800" dirty="0" err="1">
                <a:solidFill>
                  <a:schemeClr val="bg1">
                    <a:lumMod val="50000"/>
                  </a:schemeClr>
                </a:solidFill>
              </a:rPr>
              <a:t>ขั</a:t>
            </a:r>
            <a:r>
              <a:rPr lang="th-TH" sz="1800" dirty="0">
                <a:solidFill>
                  <a:schemeClr val="bg1">
                    <a:lumMod val="50000"/>
                  </a:schemeClr>
                </a:solidFill>
              </a:rPr>
              <a:t>ติ</a:t>
            </a:r>
            <a:r>
              <a:rPr lang="th-TH" sz="1800" dirty="0" smtClean="0">
                <a:solidFill>
                  <a:schemeClr val="bg1">
                    <a:lumMod val="50000"/>
                  </a:schemeClr>
                </a:solidFill>
              </a:rPr>
              <a:t>แก้ว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3966</Words>
  <Application>Microsoft Office PowerPoint</Application>
  <PresentationFormat>Widescreen</PresentationFormat>
  <Paragraphs>324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Cordia New</vt:lpstr>
      <vt:lpstr>Calibri Light</vt:lpstr>
      <vt:lpstr>TH SarabunPSK</vt:lpstr>
      <vt:lpstr>Angsana New</vt:lpstr>
      <vt:lpstr>TH Sarabun New</vt:lpstr>
      <vt:lpstr>Calibri</vt:lpstr>
      <vt:lpstr>Office Theme</vt:lpstr>
      <vt:lpstr>การจัดประสบการณ์การเรียนรู้                        วิทยาการคอมพิวเตอร์ที่เชื่อมโยงกับ                 หลักสูตรการศึกษาปฐมวัย พุทธศักราช 2560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Black Edition - tum0r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จุดเน้นของการเรียนรู้วิทยาการคอมพิวเตอร์</dc:title>
  <dc:creator>SWU</dc:creator>
  <cp:lastModifiedBy>User</cp:lastModifiedBy>
  <cp:revision>398</cp:revision>
  <dcterms:created xsi:type="dcterms:W3CDTF">2019-10-04T09:52:44Z</dcterms:created>
  <dcterms:modified xsi:type="dcterms:W3CDTF">2020-04-03T02:43:12Z</dcterms:modified>
</cp:coreProperties>
</file>