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</p:sldIdLst>
  <p:sldSz cx="9906000" cy="6858000" type="A4"/>
  <p:notesSz cx="7105650" cy="102393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7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27474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54305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4992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61775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69939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5444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88598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73811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27758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7309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2661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9F755-FD89-40A0-85F9-772B00A16602}" type="datetimeFigureOut">
              <a:rPr lang="th-TH" smtClean="0"/>
              <a:t>11/05/63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5435A-DB7E-4EB1-897E-D90893EB6C4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6079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B3898DA4-C133-4385-89E5-D5BDBA80FC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4709EE46-CA33-4A40-873B-F2C429020C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รูปภาพ 4">
            <a:extLst>
              <a:ext uri="{FF2B5EF4-FFF2-40B4-BE49-F238E27FC236}">
                <a16:creationId xmlns:a16="http://schemas.microsoft.com/office/drawing/2014/main" id="{B8380F5F-157E-4C3E-BEF0-2350A5F290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0" t="13021" r="13950" b="12403"/>
          <a:stretch/>
        </p:blipFill>
        <p:spPr>
          <a:xfrm>
            <a:off x="69109" y="88777"/>
            <a:ext cx="9766294" cy="6684885"/>
          </a:xfrm>
          <a:prstGeom prst="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6" name="สี่เหลี่ยมผืนผ้า 5">
            <a:extLst>
              <a:ext uri="{FF2B5EF4-FFF2-40B4-BE49-F238E27FC236}">
                <a16:creationId xmlns:a16="http://schemas.microsoft.com/office/drawing/2014/main" id="{3FA43732-46C5-429D-962E-643D9717211A}"/>
              </a:ext>
            </a:extLst>
          </p:cNvPr>
          <p:cNvSpPr/>
          <p:nvPr/>
        </p:nvSpPr>
        <p:spPr>
          <a:xfrm>
            <a:off x="1089179" y="1051762"/>
            <a:ext cx="6900526" cy="2377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49F1ACE3-2708-46E8-BC79-2714E88F6F4C}"/>
              </a:ext>
            </a:extLst>
          </p:cNvPr>
          <p:cNvSpPr/>
          <p:nvPr/>
        </p:nvSpPr>
        <p:spPr>
          <a:xfrm>
            <a:off x="2034096" y="2400231"/>
            <a:ext cx="6556715" cy="2057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71C6C194-AE16-4D80-AD3A-E4A03D0F4DCE}"/>
              </a:ext>
            </a:extLst>
          </p:cNvPr>
          <p:cNvSpPr/>
          <p:nvPr/>
        </p:nvSpPr>
        <p:spPr>
          <a:xfrm>
            <a:off x="2430817" y="2926788"/>
            <a:ext cx="5013110" cy="2057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9" name="สี่เหลี่ยมผืนผ้า 8">
            <a:extLst>
              <a:ext uri="{FF2B5EF4-FFF2-40B4-BE49-F238E27FC236}">
                <a16:creationId xmlns:a16="http://schemas.microsoft.com/office/drawing/2014/main" id="{DA346E2D-D736-4E9A-994A-7C5EF639ECCE}"/>
              </a:ext>
            </a:extLst>
          </p:cNvPr>
          <p:cNvSpPr/>
          <p:nvPr/>
        </p:nvSpPr>
        <p:spPr>
          <a:xfrm>
            <a:off x="2524588" y="4931076"/>
            <a:ext cx="1615736" cy="2561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531F1171-FBCA-4C94-B905-1451F00980C8}"/>
              </a:ext>
            </a:extLst>
          </p:cNvPr>
          <p:cNvSpPr/>
          <p:nvPr/>
        </p:nvSpPr>
        <p:spPr>
          <a:xfrm>
            <a:off x="4949777" y="4909511"/>
            <a:ext cx="2287374" cy="477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pic>
        <p:nvPicPr>
          <p:cNvPr id="14" name="รูปภาพ 13">
            <a:extLst>
              <a:ext uri="{FF2B5EF4-FFF2-40B4-BE49-F238E27FC236}">
                <a16:creationId xmlns:a16="http://schemas.microsoft.com/office/drawing/2014/main" id="{AD22AE3C-1B67-41C1-96BA-C551DACB54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8714" y="4279539"/>
            <a:ext cx="2626688" cy="2407797"/>
          </a:xfrm>
          <a:prstGeom prst="rect">
            <a:avLst/>
          </a:prstGeom>
        </p:spPr>
      </p:pic>
      <p:pic>
        <p:nvPicPr>
          <p:cNvPr id="16" name="รูปภาพ 15">
            <a:extLst>
              <a:ext uri="{FF2B5EF4-FFF2-40B4-BE49-F238E27FC236}">
                <a16:creationId xmlns:a16="http://schemas.microsoft.com/office/drawing/2014/main" id="{3D7F791C-69EC-4894-A60B-D7BEBC98E9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8" y="3876714"/>
            <a:ext cx="2476505" cy="2971805"/>
          </a:xfrm>
          <a:prstGeom prst="rect">
            <a:avLst/>
          </a:prstGeom>
        </p:spPr>
      </p:pic>
      <p:sp>
        <p:nvSpPr>
          <p:cNvPr id="18" name="Text Box 6">
            <a:extLst>
              <a:ext uri="{FF2B5EF4-FFF2-40B4-BE49-F238E27FC236}">
                <a16:creationId xmlns:a16="http://schemas.microsoft.com/office/drawing/2014/main" id="{B942E7F9-0317-4D24-AA52-5B25127622B2}"/>
              </a:ext>
            </a:extLst>
          </p:cNvPr>
          <p:cNvSpPr txBox="1"/>
          <p:nvPr/>
        </p:nvSpPr>
        <p:spPr>
          <a:xfrm>
            <a:off x="1924147" y="1210324"/>
            <a:ext cx="5721747" cy="12444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th-TH" sz="357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แบบสำรวจความพร้อมในการจัดการศึกษาทางไกล</a:t>
            </a:r>
            <a:r>
              <a:rPr lang="th-TH" sz="357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ผ่านดาวเทียม </a:t>
            </a:r>
            <a:r>
              <a:rPr lang="en-US" sz="357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(DLTV)</a:t>
            </a:r>
            <a:endParaRPr lang="en-US" sz="3575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357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 </a:t>
            </a:r>
            <a:endParaRPr lang="en-US" sz="3575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id="{3E24A430-C242-4DF9-9CE6-8FC18B3D0121}"/>
              </a:ext>
            </a:extLst>
          </p:cNvPr>
          <p:cNvSpPr txBox="1"/>
          <p:nvPr/>
        </p:nvSpPr>
        <p:spPr>
          <a:xfrm>
            <a:off x="2285194" y="2569336"/>
            <a:ext cx="5304353" cy="17464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r>
              <a:rPr lang="th-TH" sz="2925" b="1" dirty="0"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ชั้นประถมศึกษาปีที่ </a:t>
            </a:r>
            <a:r>
              <a:rPr lang="en-US" sz="2925" b="1" dirty="0"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6/2</a:t>
            </a:r>
            <a:endParaRPr lang="en-US" sz="975" dirty="0"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 algn="ctr">
              <a:lnSpc>
                <a:spcPct val="115000"/>
              </a:lnSpc>
            </a:pPr>
            <a:r>
              <a:rPr lang="th-TH" sz="2925" b="1" dirty="0"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ครูประจำชั้น</a:t>
            </a:r>
            <a:endParaRPr lang="en-US" sz="975" dirty="0"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 algn="ctr">
              <a:lnSpc>
                <a:spcPct val="115000"/>
              </a:lnSpc>
            </a:pPr>
            <a:r>
              <a:rPr lang="th-TH" sz="2925" b="1" dirty="0"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นางปลายมาส  ใจบุญ</a:t>
            </a:r>
            <a:endParaRPr lang="en-US" sz="975" dirty="0"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1" name="Picture 1">
            <a:extLst>
              <a:ext uri="{FF2B5EF4-FFF2-40B4-BE49-F238E27FC236}">
                <a16:creationId xmlns:a16="http://schemas.microsoft.com/office/drawing/2014/main" id="{DD271493-E301-4EFE-A3FB-CE9A27CC158F}"/>
              </a:ext>
            </a:extLst>
          </p:cNvPr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5189" b="100000" l="48267" r="100000">
                        <a14:backgroundMark x1="66933" y1="90000" x2="66933" y2="90000"/>
                        <a14:backgroundMark x1="77267" y1="90472" x2="77267" y2="90472"/>
                        <a14:backgroundMark x1="73867" y1="90189" x2="73867" y2="90189"/>
                        <a14:backgroundMark x1="74333" y1="89623" x2="74333" y2="89623"/>
                        <a14:backgroundMark x1="78133" y1="89906" x2="78133" y2="899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622" t="72563" r="110" b="-689"/>
          <a:stretch/>
        </p:blipFill>
        <p:spPr>
          <a:xfrm rot="19192336" flipH="1">
            <a:off x="125830" y="497891"/>
            <a:ext cx="2445519" cy="1283665"/>
          </a:xfrm>
          <a:prstGeom prst="rect">
            <a:avLst/>
          </a:prstGeom>
        </p:spPr>
      </p:pic>
      <p:pic>
        <p:nvPicPr>
          <p:cNvPr id="22" name="Picture 1">
            <a:extLst>
              <a:ext uri="{FF2B5EF4-FFF2-40B4-BE49-F238E27FC236}">
                <a16:creationId xmlns:a16="http://schemas.microsoft.com/office/drawing/2014/main" id="{B0D33017-17BE-4DD1-B926-1A31B4F3F777}"/>
              </a:ext>
            </a:extLst>
          </p:cNvPr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5189" b="100000" l="48267" r="100000">
                        <a14:backgroundMark x1="66933" y1="90000" x2="66933" y2="90000"/>
                        <a14:backgroundMark x1="77267" y1="90472" x2="77267" y2="90472"/>
                        <a14:backgroundMark x1="73867" y1="90189" x2="73867" y2="90189"/>
                        <a14:backgroundMark x1="74333" y1="89623" x2="74333" y2="89623"/>
                        <a14:backgroundMark x1="78133" y1="89906" x2="78133" y2="899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622" t="72563" r="110" b="-689"/>
          <a:stretch/>
        </p:blipFill>
        <p:spPr>
          <a:xfrm rot="18996158">
            <a:off x="7689560" y="2369383"/>
            <a:ext cx="2074812" cy="952723"/>
          </a:xfrm>
          <a:prstGeom prst="rect">
            <a:avLst/>
          </a:prstGeom>
        </p:spPr>
      </p:pic>
      <p:sp>
        <p:nvSpPr>
          <p:cNvPr id="23" name="สี่เหลี่ยมผืนผ้า 22">
            <a:extLst>
              <a:ext uri="{FF2B5EF4-FFF2-40B4-BE49-F238E27FC236}">
                <a16:creationId xmlns:a16="http://schemas.microsoft.com/office/drawing/2014/main" id="{35C85410-A61F-44FB-8ED8-F59D4EECD367}"/>
              </a:ext>
            </a:extLst>
          </p:cNvPr>
          <p:cNvSpPr/>
          <p:nvPr/>
        </p:nvSpPr>
        <p:spPr>
          <a:xfrm>
            <a:off x="5615226" y="5071137"/>
            <a:ext cx="1460720" cy="477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24" name="สี่เหลี่ยมผืนผ้า 23">
            <a:extLst>
              <a:ext uri="{FF2B5EF4-FFF2-40B4-BE49-F238E27FC236}">
                <a16:creationId xmlns:a16="http://schemas.microsoft.com/office/drawing/2014/main" id="{49AC463A-4A5D-4034-A537-F0796E8AA0FD}"/>
              </a:ext>
            </a:extLst>
          </p:cNvPr>
          <p:cNvSpPr/>
          <p:nvPr/>
        </p:nvSpPr>
        <p:spPr>
          <a:xfrm>
            <a:off x="2381689" y="5149784"/>
            <a:ext cx="1987118" cy="477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25" name="Text Box 8">
            <a:extLst>
              <a:ext uri="{FF2B5EF4-FFF2-40B4-BE49-F238E27FC236}">
                <a16:creationId xmlns:a16="http://schemas.microsoft.com/office/drawing/2014/main" id="{5E7FC207-005C-49A6-BF9D-15B8A9A05DFA}"/>
              </a:ext>
            </a:extLst>
          </p:cNvPr>
          <p:cNvSpPr txBox="1"/>
          <p:nvPr/>
        </p:nvSpPr>
        <p:spPr>
          <a:xfrm>
            <a:off x="2342594" y="4199563"/>
            <a:ext cx="5304353" cy="15509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r>
              <a:rPr lang="th-TH" sz="2275" b="1" dirty="0"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โรงเรียนอนุบาลเมืองหนองพอก</a:t>
            </a:r>
            <a:endParaRPr lang="en-US" sz="975" dirty="0"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 algn="ctr">
              <a:lnSpc>
                <a:spcPct val="115000"/>
              </a:lnSpc>
            </a:pPr>
            <a:r>
              <a:rPr lang="th-TH" sz="2112" b="1" dirty="0"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สังกัดสำนักงานเขตพื้นที่การศึกษาประถมศึกษาร้อยเอ็ด เขต </a:t>
            </a:r>
            <a:r>
              <a:rPr lang="en-US" sz="2112" b="1" dirty="0"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3</a:t>
            </a:r>
            <a:endParaRPr lang="en-US" sz="975" dirty="0"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 algn="ctr">
              <a:lnSpc>
                <a:spcPct val="115000"/>
              </a:lnSpc>
            </a:pPr>
            <a:r>
              <a:rPr lang="th-TH" sz="2112" b="1" dirty="0">
                <a:latin typeface="TH SarabunPSK" panose="020B0500040200020003" pitchFamily="34" charset="-34"/>
                <a:ea typeface="PingFang HK"/>
                <a:cs typeface="TH SarabunPSK" panose="020B0500040200020003" pitchFamily="34" charset="-34"/>
              </a:rPr>
              <a:t>กระทรวงศึกษาธิการ</a:t>
            </a:r>
            <a:endParaRPr lang="en-US" sz="975" dirty="0"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6" name="Picture 7">
            <a:extLst>
              <a:ext uri="{FF2B5EF4-FFF2-40B4-BE49-F238E27FC236}">
                <a16:creationId xmlns:a16="http://schemas.microsoft.com/office/drawing/2014/main" id="{F0D5837C-46D8-443C-A1DF-8C87EFAAE4A8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704" y="1632951"/>
            <a:ext cx="1046480" cy="1046480"/>
          </a:xfrm>
          <a:prstGeom prst="rect">
            <a:avLst/>
          </a:prstGeom>
        </p:spPr>
      </p:pic>
      <p:pic>
        <p:nvPicPr>
          <p:cNvPr id="27" name="Picture 10" descr="DLTV มูลนิธิการศึกษาทางไกลผ่านดาวเทียม">
            <a:extLst>
              <a:ext uri="{FF2B5EF4-FFF2-40B4-BE49-F238E27FC236}">
                <a16:creationId xmlns:a16="http://schemas.microsoft.com/office/drawing/2014/main" id="{A7D48BD5-4395-4B45-AA0A-14B275933F7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507" y="851511"/>
            <a:ext cx="864870" cy="785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6989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B3898DA4-C133-4385-89E5-D5BDBA80FC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4709EE46-CA33-4A40-873B-F2C429020C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รูปภาพ 4">
            <a:extLst>
              <a:ext uri="{FF2B5EF4-FFF2-40B4-BE49-F238E27FC236}">
                <a16:creationId xmlns:a16="http://schemas.microsoft.com/office/drawing/2014/main" id="{B8380F5F-157E-4C3E-BEF0-2350A5F290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0" t="13021" r="13950" b="12403"/>
          <a:stretch/>
        </p:blipFill>
        <p:spPr>
          <a:xfrm>
            <a:off x="69109" y="88777"/>
            <a:ext cx="9766294" cy="6684885"/>
          </a:xfrm>
          <a:prstGeom prst="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6" name="สี่เหลี่ยมผืนผ้า 5">
            <a:extLst>
              <a:ext uri="{FF2B5EF4-FFF2-40B4-BE49-F238E27FC236}">
                <a16:creationId xmlns:a16="http://schemas.microsoft.com/office/drawing/2014/main" id="{3FA43732-46C5-429D-962E-643D9717211A}"/>
              </a:ext>
            </a:extLst>
          </p:cNvPr>
          <p:cNvSpPr/>
          <p:nvPr/>
        </p:nvSpPr>
        <p:spPr>
          <a:xfrm>
            <a:off x="1089179" y="1051762"/>
            <a:ext cx="6900526" cy="2377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49F1ACE3-2708-46E8-BC79-2714E88F6F4C}"/>
              </a:ext>
            </a:extLst>
          </p:cNvPr>
          <p:cNvSpPr/>
          <p:nvPr/>
        </p:nvSpPr>
        <p:spPr>
          <a:xfrm>
            <a:off x="2034096" y="2400231"/>
            <a:ext cx="6556715" cy="2057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71C6C194-AE16-4D80-AD3A-E4A03D0F4DCE}"/>
              </a:ext>
            </a:extLst>
          </p:cNvPr>
          <p:cNvSpPr/>
          <p:nvPr/>
        </p:nvSpPr>
        <p:spPr>
          <a:xfrm>
            <a:off x="2430817" y="2926788"/>
            <a:ext cx="5013110" cy="2057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9" name="สี่เหลี่ยมผืนผ้า 8">
            <a:extLst>
              <a:ext uri="{FF2B5EF4-FFF2-40B4-BE49-F238E27FC236}">
                <a16:creationId xmlns:a16="http://schemas.microsoft.com/office/drawing/2014/main" id="{DA346E2D-D736-4E9A-994A-7C5EF639ECCE}"/>
              </a:ext>
            </a:extLst>
          </p:cNvPr>
          <p:cNvSpPr/>
          <p:nvPr/>
        </p:nvSpPr>
        <p:spPr>
          <a:xfrm>
            <a:off x="2524588" y="4931076"/>
            <a:ext cx="1615736" cy="2561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531F1171-FBCA-4C94-B905-1451F00980C8}"/>
              </a:ext>
            </a:extLst>
          </p:cNvPr>
          <p:cNvSpPr/>
          <p:nvPr/>
        </p:nvSpPr>
        <p:spPr>
          <a:xfrm>
            <a:off x="4949777" y="4909511"/>
            <a:ext cx="2287374" cy="477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pic>
        <p:nvPicPr>
          <p:cNvPr id="14" name="รูปภาพ 13">
            <a:extLst>
              <a:ext uri="{FF2B5EF4-FFF2-40B4-BE49-F238E27FC236}">
                <a16:creationId xmlns:a16="http://schemas.microsoft.com/office/drawing/2014/main" id="{AD22AE3C-1B67-41C1-96BA-C551DACB54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8714" y="4279539"/>
            <a:ext cx="2626688" cy="2407797"/>
          </a:xfrm>
          <a:prstGeom prst="rect">
            <a:avLst/>
          </a:prstGeom>
        </p:spPr>
      </p:pic>
      <p:pic>
        <p:nvPicPr>
          <p:cNvPr id="16" name="รูปภาพ 15">
            <a:extLst>
              <a:ext uri="{FF2B5EF4-FFF2-40B4-BE49-F238E27FC236}">
                <a16:creationId xmlns:a16="http://schemas.microsoft.com/office/drawing/2014/main" id="{3D7F791C-69EC-4894-A60B-D7BEBC98E9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8" y="3876714"/>
            <a:ext cx="2476505" cy="2971805"/>
          </a:xfrm>
          <a:prstGeom prst="rect">
            <a:avLst/>
          </a:prstGeom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id="{DD271493-E301-4EFE-A3FB-CE9A27CC158F}"/>
              </a:ext>
            </a:extLst>
          </p:cNvPr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5189" b="100000" l="48267" r="100000">
                        <a14:backgroundMark x1="66933" y1="90000" x2="66933" y2="90000"/>
                        <a14:backgroundMark x1="77267" y1="90472" x2="77267" y2="90472"/>
                        <a14:backgroundMark x1="73867" y1="90189" x2="73867" y2="90189"/>
                        <a14:backgroundMark x1="74333" y1="89623" x2="74333" y2="89623"/>
                        <a14:backgroundMark x1="78133" y1="89906" x2="78133" y2="899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622" t="72563" r="110" b="-689"/>
          <a:stretch/>
        </p:blipFill>
        <p:spPr>
          <a:xfrm rot="19192336" flipH="1">
            <a:off x="125830" y="497891"/>
            <a:ext cx="2445519" cy="1283665"/>
          </a:xfrm>
          <a:prstGeom prst="rect">
            <a:avLst/>
          </a:prstGeom>
        </p:spPr>
      </p:pic>
      <p:pic>
        <p:nvPicPr>
          <p:cNvPr id="22" name="Picture 1">
            <a:extLst>
              <a:ext uri="{FF2B5EF4-FFF2-40B4-BE49-F238E27FC236}">
                <a16:creationId xmlns:a16="http://schemas.microsoft.com/office/drawing/2014/main" id="{B0D33017-17BE-4DD1-B926-1A31B4F3F777}"/>
              </a:ext>
            </a:extLst>
          </p:cNvPr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5189" b="100000" l="48267" r="100000">
                        <a14:backgroundMark x1="66933" y1="90000" x2="66933" y2="90000"/>
                        <a14:backgroundMark x1="77267" y1="90472" x2="77267" y2="90472"/>
                        <a14:backgroundMark x1="73867" y1="90189" x2="73867" y2="90189"/>
                        <a14:backgroundMark x1="74333" y1="89623" x2="74333" y2="89623"/>
                        <a14:backgroundMark x1="78133" y1="89906" x2="78133" y2="899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622" t="72563" r="110" b="-689"/>
          <a:stretch/>
        </p:blipFill>
        <p:spPr>
          <a:xfrm rot="18996158">
            <a:off x="7689560" y="2369383"/>
            <a:ext cx="2074812" cy="952723"/>
          </a:xfrm>
          <a:prstGeom prst="rect">
            <a:avLst/>
          </a:prstGeom>
        </p:spPr>
      </p:pic>
      <p:sp>
        <p:nvSpPr>
          <p:cNvPr id="23" name="สี่เหลี่ยมผืนผ้า 22">
            <a:extLst>
              <a:ext uri="{FF2B5EF4-FFF2-40B4-BE49-F238E27FC236}">
                <a16:creationId xmlns:a16="http://schemas.microsoft.com/office/drawing/2014/main" id="{35C85410-A61F-44FB-8ED8-F59D4EECD367}"/>
              </a:ext>
            </a:extLst>
          </p:cNvPr>
          <p:cNvSpPr/>
          <p:nvPr/>
        </p:nvSpPr>
        <p:spPr>
          <a:xfrm>
            <a:off x="5638908" y="5123457"/>
            <a:ext cx="1460720" cy="477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  <p:sp>
        <p:nvSpPr>
          <p:cNvPr id="24" name="สี่เหลี่ยมผืนผ้า 23">
            <a:extLst>
              <a:ext uri="{FF2B5EF4-FFF2-40B4-BE49-F238E27FC236}">
                <a16:creationId xmlns:a16="http://schemas.microsoft.com/office/drawing/2014/main" id="{49AC463A-4A5D-4034-A537-F0796E8AA0FD}"/>
              </a:ext>
            </a:extLst>
          </p:cNvPr>
          <p:cNvSpPr/>
          <p:nvPr/>
        </p:nvSpPr>
        <p:spPr>
          <a:xfrm>
            <a:off x="2381689" y="5149784"/>
            <a:ext cx="1987118" cy="477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275"/>
          </a:p>
        </p:txBody>
      </p:sp>
    </p:spTree>
    <p:extLst>
      <p:ext uri="{BB962C8B-B14F-4D97-AF65-F5344CB8AC3E}">
        <p14:creationId xmlns:p14="http://schemas.microsoft.com/office/powerpoint/2010/main" val="904947978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43</Words>
  <Application>Microsoft Office PowerPoint</Application>
  <PresentationFormat>กระดาษ A4 (210x297 มม.)</PresentationFormat>
  <Paragraphs>8</Paragraphs>
  <Slides>2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TH SarabunPSK</vt:lpstr>
      <vt:lpstr>ธีมของ Office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Admin</dc:creator>
  <cp:lastModifiedBy>Admin</cp:lastModifiedBy>
  <cp:revision>3</cp:revision>
  <cp:lastPrinted>2020-05-10T17:37:28Z</cp:lastPrinted>
  <dcterms:created xsi:type="dcterms:W3CDTF">2020-05-10T17:20:21Z</dcterms:created>
  <dcterms:modified xsi:type="dcterms:W3CDTF">2020-05-10T17:38:27Z</dcterms:modified>
</cp:coreProperties>
</file>