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5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05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124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7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7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55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35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57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2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0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8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0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709F5-CE86-4C13-8EFF-6BC2DAA5E6EA}" type="datetimeFigureOut">
              <a:rPr lang="en-US" smtClean="0"/>
              <a:t>6/30/2019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CCF89-901B-4442-9389-CCA7768A7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0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>
            <a:extLst>
              <a:ext uri="{FF2B5EF4-FFF2-40B4-BE49-F238E27FC236}">
                <a16:creationId xmlns:a16="http://schemas.microsoft.com/office/drawing/2014/main" id="{2AF48CDB-1A22-4366-8A4F-8449AF4E9885}"/>
              </a:ext>
            </a:extLst>
          </p:cNvPr>
          <p:cNvSpPr/>
          <p:nvPr/>
        </p:nvSpPr>
        <p:spPr>
          <a:xfrm>
            <a:off x="2302702" y="539234"/>
            <a:ext cx="2279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เด็กชาย</a:t>
            </a:r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…………………………………..</a:t>
            </a: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ED35362F-5333-403B-AF96-03D7F41297E2}"/>
              </a:ext>
            </a:extLst>
          </p:cNvPr>
          <p:cNvSpPr/>
          <p:nvPr/>
        </p:nvSpPr>
        <p:spPr>
          <a:xfrm>
            <a:off x="957110" y="8790800"/>
            <a:ext cx="2538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นางสุกัญญา การมงคล</a:t>
            </a:r>
          </a:p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ครูที่ปรึกษา</a:t>
            </a:r>
            <a:endParaRPr lang="en-US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9B5E0F38-E11A-4735-BAE3-77B2FD1A9313}"/>
              </a:ext>
            </a:extLst>
          </p:cNvPr>
          <p:cNvSpPr/>
          <p:nvPr/>
        </p:nvSpPr>
        <p:spPr>
          <a:xfrm>
            <a:off x="4025900" y="8790801"/>
            <a:ext cx="2538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นาง</a:t>
            </a:r>
            <a:r>
              <a:rPr lang="th-TH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ธันย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ธร  คำมา</a:t>
            </a:r>
          </a:p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ครูที่ปรึกษา</a:t>
            </a:r>
            <a:endParaRPr lang="en-US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B480E144-130E-478F-A27D-7E81ACEC4DF2}"/>
              </a:ext>
            </a:extLst>
          </p:cNvPr>
          <p:cNvSpPr/>
          <p:nvPr/>
        </p:nvSpPr>
        <p:spPr>
          <a:xfrm>
            <a:off x="1312102" y="4794254"/>
            <a:ext cx="4542598" cy="37401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สี่เหลี่ยมผืนผ้า 2">
            <a:extLst>
              <a:ext uri="{FF2B5EF4-FFF2-40B4-BE49-F238E27FC236}">
                <a16:creationId xmlns:a16="http://schemas.microsoft.com/office/drawing/2014/main" id="{8B6C9E3C-B179-4803-AD82-CEB7501C55E2}"/>
              </a:ext>
            </a:extLst>
          </p:cNvPr>
          <p:cNvSpPr/>
          <p:nvPr/>
        </p:nvSpPr>
        <p:spPr>
          <a:xfrm>
            <a:off x="1312102" y="1117600"/>
            <a:ext cx="4542598" cy="342025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084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>
            <a:extLst>
              <a:ext uri="{FF2B5EF4-FFF2-40B4-BE49-F238E27FC236}">
                <a16:creationId xmlns:a16="http://schemas.microsoft.com/office/drawing/2014/main" id="{2AF48CDB-1A22-4366-8A4F-8449AF4E9885}"/>
              </a:ext>
            </a:extLst>
          </p:cNvPr>
          <p:cNvSpPr/>
          <p:nvPr/>
        </p:nvSpPr>
        <p:spPr>
          <a:xfrm>
            <a:off x="2226502" y="725269"/>
            <a:ext cx="22797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แผนที่บ้าน</a:t>
            </a:r>
            <a:endParaRPr lang="en-US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เด็กชาย</a:t>
            </a:r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…………………………………..</a:t>
            </a: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ED35362F-5333-403B-AF96-03D7F41297E2}"/>
              </a:ext>
            </a:extLst>
          </p:cNvPr>
          <p:cNvSpPr/>
          <p:nvPr/>
        </p:nvSpPr>
        <p:spPr>
          <a:xfrm>
            <a:off x="957110" y="8790800"/>
            <a:ext cx="2538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นางสุกัญญา การมงคล</a:t>
            </a:r>
          </a:p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ครูที่ปรึกษา</a:t>
            </a:r>
            <a:endParaRPr lang="en-US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9B5E0F38-E11A-4735-BAE3-77B2FD1A9313}"/>
              </a:ext>
            </a:extLst>
          </p:cNvPr>
          <p:cNvSpPr/>
          <p:nvPr/>
        </p:nvSpPr>
        <p:spPr>
          <a:xfrm>
            <a:off x="4025900" y="8790801"/>
            <a:ext cx="2538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นาง</a:t>
            </a:r>
            <a:r>
              <a:rPr lang="th-TH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ธันย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ธร  คำมา</a:t>
            </a:r>
          </a:p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ครูที่ปรึกษา</a:t>
            </a:r>
            <a:endParaRPr lang="en-US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B480E144-130E-478F-A27D-7E81ACEC4DF2}"/>
              </a:ext>
            </a:extLst>
          </p:cNvPr>
          <p:cNvSpPr/>
          <p:nvPr/>
        </p:nvSpPr>
        <p:spPr>
          <a:xfrm>
            <a:off x="787400" y="1663700"/>
            <a:ext cx="5295900" cy="687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60793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63</Words>
  <Application>Microsoft Office PowerPoint</Application>
  <PresentationFormat>กระดาษ A4 (210x297 มม.)</PresentationFormat>
  <Paragraphs>11</Paragraphs>
  <Slides>2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TH SarabunPSK</vt:lpstr>
      <vt:lpstr>ธีมของ Office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สุกัญญา การมงคล</dc:creator>
  <cp:lastModifiedBy>สุกัญญา การมงคล</cp:lastModifiedBy>
  <cp:revision>26</cp:revision>
  <dcterms:created xsi:type="dcterms:W3CDTF">2019-06-24T08:29:54Z</dcterms:created>
  <dcterms:modified xsi:type="dcterms:W3CDTF">2019-06-30T10:53:07Z</dcterms:modified>
</cp:coreProperties>
</file>