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</p:sldIdLst>
  <p:sldSz cy="10688625" cx="756285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" roundtripDataSignature="AMtx7mgbjiq+l52/Sf1SqOpfjYzTvp+h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สไลด์ชื่อเรื่อ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567214" y="1749275"/>
            <a:ext cx="6428423" cy="37212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3"/>
              <a:buFont typeface="Calibri"/>
              <a:buNone/>
              <a:defRPr sz="49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945356" y="5614010"/>
            <a:ext cx="5672138" cy="258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5"/>
              <a:buNone/>
              <a:defRPr sz="1985"/>
            </a:lvl1pPr>
            <a:lvl2pPr lvl="1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None/>
              <a:defRPr sz="1654"/>
            </a:lvl2pPr>
            <a:lvl3pPr lvl="2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None/>
              <a:defRPr sz="1489"/>
            </a:lvl3pPr>
            <a:lvl4pPr lvl="3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4pPr>
            <a:lvl5pPr lvl="4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5pPr>
            <a:lvl6pPr lvl="5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6pPr>
            <a:lvl7pPr lvl="6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7pPr>
            <a:lvl8pPr lvl="7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8pPr>
            <a:lvl9pPr lvl="8" algn="ctr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ชื่อเรื่องและข้อความแนวตั้ง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390504" y="2974798"/>
            <a:ext cx="6781843" cy="6522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ข้อความและชื่อเรื่องแนวตั้ง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1698472" y="4282765"/>
            <a:ext cx="9058127" cy="1630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-1610276" y="2699293"/>
            <a:ext cx="9058127" cy="4797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ชื่อเรื่องและเนื้อหา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519946" y="2845355"/>
            <a:ext cx="6522958" cy="678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ส่วนหัวของส่วน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516007" y="2664740"/>
            <a:ext cx="6522958" cy="44461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3"/>
              <a:buFont typeface="Calibri"/>
              <a:buNone/>
              <a:defRPr sz="49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516007" y="7152978"/>
            <a:ext cx="6522958" cy="2338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5"/>
              <a:buNone/>
              <a:defRPr sz="1985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654"/>
              <a:buNone/>
              <a:defRPr sz="1654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489"/>
              <a:buNone/>
              <a:defRPr sz="1489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2 ส่วน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519946" y="2845355"/>
            <a:ext cx="3214211" cy="678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3828693" y="2845355"/>
            <a:ext cx="3214211" cy="678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การเปรียบเทียบ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520931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520932" y="2620202"/>
            <a:ext cx="3199440" cy="1284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5"/>
              <a:buNone/>
              <a:defRPr b="1" sz="1985"/>
            </a:lvl1pPr>
            <a:lvl2pPr indent="-2286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None/>
              <a:defRPr b="1" sz="1654"/>
            </a:lvl2pPr>
            <a:lvl3pPr indent="-2286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None/>
              <a:defRPr b="1" sz="1489"/>
            </a:lvl3pPr>
            <a:lvl4pPr indent="-2286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4pPr>
            <a:lvl5pPr indent="-2286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5pPr>
            <a:lvl6pPr indent="-2286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6pPr>
            <a:lvl7pPr indent="-2286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7pPr>
            <a:lvl8pPr indent="-2286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8pPr>
            <a:lvl9pPr indent="-2286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520932" y="3904322"/>
            <a:ext cx="3199440" cy="5742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3" type="body"/>
          </p:nvPr>
        </p:nvSpPr>
        <p:spPr>
          <a:xfrm>
            <a:off x="3828693" y="2620202"/>
            <a:ext cx="3215196" cy="1284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5"/>
              <a:buNone/>
              <a:defRPr b="1" sz="1985"/>
            </a:lvl1pPr>
            <a:lvl2pPr indent="-2286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None/>
              <a:defRPr b="1" sz="1654"/>
            </a:lvl2pPr>
            <a:lvl3pPr indent="-2286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None/>
              <a:defRPr b="1" sz="1489"/>
            </a:lvl3pPr>
            <a:lvl4pPr indent="-2286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4pPr>
            <a:lvl5pPr indent="-2286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5pPr>
            <a:lvl6pPr indent="-2286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6pPr>
            <a:lvl7pPr indent="-2286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7pPr>
            <a:lvl8pPr indent="-2286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8pPr>
            <a:lvl9pPr indent="-2286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b="1" sz="1323"/>
            </a:lvl9pPr>
          </a:lstStyle>
          <a:p/>
        </p:txBody>
      </p:sp>
      <p:sp>
        <p:nvSpPr>
          <p:cNvPr id="41" name="Google Shape;41;p8"/>
          <p:cNvSpPr txBox="1"/>
          <p:nvPr>
            <p:ph idx="4" type="body"/>
          </p:nvPr>
        </p:nvSpPr>
        <p:spPr>
          <a:xfrm>
            <a:off x="3828693" y="3904322"/>
            <a:ext cx="3215196" cy="5742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ชื่อเรื่อง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ว่างเปล่า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พร้อมคำอธิบายภาพ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520931" y="712576"/>
            <a:ext cx="2439216" cy="24940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Calibri"/>
              <a:buNone/>
              <a:defRPr sz="264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215196" y="1538968"/>
            <a:ext cx="3828693" cy="7595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6684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647"/>
              <a:buChar char="•"/>
              <a:defRPr sz="2647"/>
            </a:lvl1pPr>
            <a:lvl2pPr indent="-375666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2316"/>
              <a:buChar char="•"/>
              <a:defRPr sz="2316"/>
            </a:lvl2pPr>
            <a:lvl3pPr indent="-354647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985"/>
              <a:buChar char="•"/>
              <a:defRPr sz="1985"/>
            </a:lvl3pPr>
            <a:lvl4pPr indent="-333629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4pPr>
            <a:lvl5pPr indent="-333629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5pPr>
            <a:lvl6pPr indent="-333629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6pPr>
            <a:lvl7pPr indent="-333629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7pPr>
            <a:lvl8pPr indent="-333628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8pPr>
            <a:lvl9pPr indent="-333628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Char char="•"/>
              <a:defRPr sz="1654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520931" y="3206592"/>
            <a:ext cx="2439216" cy="5940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indent="-2286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158"/>
              <a:buNone/>
              <a:defRPr sz="1158"/>
            </a:lvl2pPr>
            <a:lvl3pPr indent="-2286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993"/>
              <a:buNone/>
              <a:defRPr sz="993"/>
            </a:lvl3pPr>
            <a:lvl4pPr indent="-2286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indent="-2286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indent="-2286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indent="-2286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indent="-2286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indent="-2286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รูปภาพพร้อมคำอธิบายภาพ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520931" y="712576"/>
            <a:ext cx="2439216" cy="24940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Calibri"/>
              <a:buNone/>
              <a:defRPr sz="264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3215196" y="1538968"/>
            <a:ext cx="3828693" cy="759586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520931" y="3206592"/>
            <a:ext cx="2439216" cy="5940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indent="-228600" lvl="1" marL="914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158"/>
              <a:buNone/>
              <a:defRPr sz="1158"/>
            </a:lvl2pPr>
            <a:lvl3pPr indent="-228600" lvl="2" marL="1371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993"/>
              <a:buNone/>
              <a:defRPr sz="993"/>
            </a:lvl3pPr>
            <a:lvl4pPr indent="-228600" lvl="3" marL="1828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indent="-228600" lvl="4" marL="22860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indent="-228600" lvl="5" marL="27432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indent="-228600" lvl="6" marL="32004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indent="-228600" lvl="7" marL="36576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indent="-228600" lvl="8" marL="411480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9"/>
              <a:buFont typeface="Calibri"/>
              <a:buNone/>
              <a:defRPr b="0" i="0" sz="363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519946" y="2845355"/>
            <a:ext cx="6522958" cy="678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5666" lvl="0" marL="457200" marR="0" rtl="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316"/>
              <a:buFont typeface="Arial"/>
              <a:buChar char="•"/>
              <a:defRPr b="0" i="0" sz="231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4647" lvl="1" marL="9144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985"/>
              <a:buFont typeface="Arial"/>
              <a:buChar char="•"/>
              <a:defRPr b="0" i="0" sz="198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3629" lvl="2" marL="13716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b="0" i="0" sz="165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151" lvl="3" marL="18288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151" lvl="4" marL="22860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151" lvl="5" marL="27432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151" lvl="6" marL="32004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151" lvl="7" marL="36576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151" lvl="8" marL="4114800" marR="0" rtl="0" algn="l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489"/>
              <a:buFont typeface="Arial"/>
              <a:buChar char="•"/>
              <a:defRPr b="0" i="0" sz="148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9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jpg"/><Relationship Id="rId10" Type="http://schemas.openxmlformats.org/officeDocument/2006/relationships/image" Target="../media/image14.jpg"/><Relationship Id="rId13" Type="http://schemas.openxmlformats.org/officeDocument/2006/relationships/image" Target="../media/image6.jpg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5" Type="http://schemas.openxmlformats.org/officeDocument/2006/relationships/image" Target="../media/image3.png"/><Relationship Id="rId14" Type="http://schemas.openxmlformats.org/officeDocument/2006/relationships/image" Target="../media/image17.jp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9" y="0"/>
            <a:ext cx="7556392" cy="1068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75257"/>
            <a:ext cx="7562850" cy="456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770" y="4745993"/>
            <a:ext cx="7562850" cy="5940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"/>
          <p:cNvGrpSpPr/>
          <p:nvPr/>
        </p:nvGrpSpPr>
        <p:grpSpPr>
          <a:xfrm>
            <a:off x="31715" y="1718462"/>
            <a:ext cx="7601021" cy="1502740"/>
            <a:chOff x="-6457" y="1813665"/>
            <a:chExt cx="7601021" cy="1502740"/>
          </a:xfrm>
        </p:grpSpPr>
        <p:grpSp>
          <p:nvGrpSpPr>
            <p:cNvPr id="88" name="Google Shape;88;p1"/>
            <p:cNvGrpSpPr/>
            <p:nvPr/>
          </p:nvGrpSpPr>
          <p:grpSpPr>
            <a:xfrm>
              <a:off x="2493855" y="2872502"/>
              <a:ext cx="2562225" cy="443903"/>
              <a:chOff x="10226675" y="3022600"/>
              <a:chExt cx="2562225" cy="443903"/>
            </a:xfrm>
          </p:grpSpPr>
          <p:sp>
            <p:nvSpPr>
              <p:cNvPr id="89" name="Google Shape;89;p1"/>
              <p:cNvSpPr/>
              <p:nvPr/>
            </p:nvSpPr>
            <p:spPr>
              <a:xfrm>
                <a:off x="10226675" y="3022600"/>
                <a:ext cx="2562225" cy="382833"/>
              </a:xfrm>
              <a:prstGeom prst="roundRect">
                <a:avLst>
                  <a:gd fmla="val 50000" name="adj"/>
                </a:avLst>
              </a:prstGeom>
              <a:solidFill>
                <a:srgbClr val="FF8799"/>
              </a:solidFill>
              <a:ln cap="flat" cmpd="sng" w="2857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"/>
              <p:cNvSpPr txBox="1"/>
              <p:nvPr/>
            </p:nvSpPr>
            <p:spPr>
              <a:xfrm>
                <a:off x="10226675" y="3112560"/>
                <a:ext cx="2562225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th-TH" sz="17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ประจำปีการศึกษา ๒๕๖๖</a:t>
                </a:r>
                <a:endParaRPr/>
              </a:p>
            </p:txBody>
          </p:sp>
        </p:grpSp>
        <p:grpSp>
          <p:nvGrpSpPr>
            <p:cNvPr id="91" name="Google Shape;91;p1"/>
            <p:cNvGrpSpPr/>
            <p:nvPr/>
          </p:nvGrpSpPr>
          <p:grpSpPr>
            <a:xfrm>
              <a:off x="-6457" y="1813665"/>
              <a:ext cx="7601021" cy="1134632"/>
              <a:chOff x="-6457" y="1566922"/>
              <a:chExt cx="7601021" cy="1134632"/>
            </a:xfrm>
          </p:grpSpPr>
          <p:sp>
            <p:nvSpPr>
              <p:cNvPr id="92" name="Google Shape;92;p1"/>
              <p:cNvSpPr txBox="1"/>
              <p:nvPr/>
            </p:nvSpPr>
            <p:spPr>
              <a:xfrm>
                <a:off x="31715" y="1566922"/>
                <a:ext cx="7562849" cy="5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th-TH" sz="3100" u="none" cap="none" strike="noStrike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เอกสารประกอบแบบคำร้องขอย้าย</a:t>
                </a:r>
                <a:endParaRPr/>
              </a:p>
            </p:txBody>
          </p:sp>
          <p:sp>
            <p:nvSpPr>
              <p:cNvPr id="93" name="Google Shape;93;p1"/>
              <p:cNvSpPr txBox="1"/>
              <p:nvPr/>
            </p:nvSpPr>
            <p:spPr>
              <a:xfrm>
                <a:off x="6457" y="2001875"/>
                <a:ext cx="755962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th-TH" sz="2200" u="none" cap="none" strike="noStrike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ข้าราชการครูและบุคลากรทางการศึกษา</a:t>
                </a:r>
                <a:endParaRPr/>
              </a:p>
            </p:txBody>
          </p:sp>
          <p:sp>
            <p:nvSpPr>
              <p:cNvPr id="94" name="Google Shape;94;p1"/>
              <p:cNvSpPr txBox="1"/>
              <p:nvPr/>
            </p:nvSpPr>
            <p:spPr>
              <a:xfrm>
                <a:off x="-6457" y="2332222"/>
                <a:ext cx="75628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th-TH" sz="1800" u="none" cap="none" strike="noStrike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ตำแหน่ง ครู สังกัดสำนักงานการศึกษาขั้นพื้นฐาน (กรณีปกติ)</a:t>
                </a:r>
                <a:endParaRPr/>
              </a:p>
            </p:txBody>
          </p:sp>
        </p:grpSp>
      </p:grpSp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660" y="8430956"/>
            <a:ext cx="3753839" cy="321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"/>
          <p:cNvGrpSpPr/>
          <p:nvPr/>
        </p:nvGrpSpPr>
        <p:grpSpPr>
          <a:xfrm>
            <a:off x="3298510" y="313730"/>
            <a:ext cx="965829" cy="1340762"/>
            <a:chOff x="3298510" y="313730"/>
            <a:chExt cx="965829" cy="1340762"/>
          </a:xfrm>
        </p:grpSpPr>
        <p:pic>
          <p:nvPicPr>
            <p:cNvPr id="97" name="Google Shape;97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98510" y="313730"/>
              <a:ext cx="965829" cy="1340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84080" y="545287"/>
              <a:ext cx="577150" cy="83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99;p1"/>
          <p:cNvGrpSpPr/>
          <p:nvPr/>
        </p:nvGrpSpPr>
        <p:grpSpPr>
          <a:xfrm>
            <a:off x="-981585" y="7683009"/>
            <a:ext cx="7576572" cy="808588"/>
            <a:chOff x="-956616" y="7921075"/>
            <a:chExt cx="7576572" cy="808588"/>
          </a:xfrm>
        </p:grpSpPr>
        <p:sp>
          <p:nvSpPr>
            <p:cNvPr id="100" name="Google Shape;100;p1"/>
            <p:cNvSpPr txBox="1"/>
            <p:nvPr/>
          </p:nvSpPr>
          <p:spPr>
            <a:xfrm>
              <a:off x="-956616" y="7921075"/>
              <a:ext cx="7559621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h-TH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นางสาวนิรมล  แก้วพวง</a:t>
              </a:r>
              <a:endParaRPr/>
            </a:p>
          </p:txBody>
        </p:sp>
        <p:sp>
          <p:nvSpPr>
            <p:cNvPr id="101" name="Google Shape;101;p1"/>
            <p:cNvSpPr txBox="1"/>
            <p:nvPr/>
          </p:nvSpPr>
          <p:spPr>
            <a:xfrm>
              <a:off x="-942894" y="8360331"/>
              <a:ext cx="7562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h-TH" sz="18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- ตำแหน่ง ครู คศ.๑ - </a:t>
              </a:r>
              <a:endParaRPr/>
            </a:p>
          </p:txBody>
        </p:sp>
      </p:grpSp>
      <p:grpSp>
        <p:nvGrpSpPr>
          <p:cNvPr id="102" name="Google Shape;102;p1"/>
          <p:cNvGrpSpPr/>
          <p:nvPr/>
        </p:nvGrpSpPr>
        <p:grpSpPr>
          <a:xfrm>
            <a:off x="-439799" y="8995350"/>
            <a:ext cx="6497477" cy="1344614"/>
            <a:chOff x="-129723" y="8977337"/>
            <a:chExt cx="7583017" cy="1348476"/>
          </a:xfrm>
        </p:grpSpPr>
        <p:sp>
          <p:nvSpPr>
            <p:cNvPr id="103" name="Google Shape;103;p1"/>
            <p:cNvSpPr txBox="1"/>
            <p:nvPr/>
          </p:nvSpPr>
          <p:spPr>
            <a:xfrm>
              <a:off x="-129723" y="8977337"/>
              <a:ext cx="7559622" cy="58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h-TH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โรงเรียนบ้านดอนขนุนพัฒนา</a:t>
              </a:r>
              <a:endParaRPr/>
            </a:p>
          </p:txBody>
        </p:sp>
        <p:sp>
          <p:nvSpPr>
            <p:cNvPr id="104" name="Google Shape;104;p1"/>
            <p:cNvSpPr txBox="1"/>
            <p:nvPr/>
          </p:nvSpPr>
          <p:spPr>
            <a:xfrm>
              <a:off x="-109555" y="9492430"/>
              <a:ext cx="7562849" cy="8333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h-TH" sz="16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สำนักงานเขตพื้นที่การศึกษาประถมศึกษาหนองคาย เขต ๑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h-TH" sz="16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สำนักงานคณะกรรมการการศึกษาขั้นพื้นฐาน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h-TH" sz="16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กระทรวงศึกษาธิการ</a:t>
              </a:r>
              <a:endParaRPr/>
            </a:p>
          </p:txBody>
        </p:sp>
      </p:grpSp>
      <p:pic>
        <p:nvPicPr>
          <p:cNvPr id="105" name="Google Shape;10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8351" y="5575072"/>
            <a:ext cx="2084409" cy="206590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327762" y="5739183"/>
            <a:ext cx="1711153" cy="1651065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 b="-16999" l="-20998" r="-44996" t="-3998"/>
            </a:stretch>
          </a:blipFill>
          <a:ln cap="flat" cmpd="sng" w="38100">
            <a:solidFill>
              <a:srgbClr val="E99F9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17500" sx="102000" rotWithShape="0" algn="ctr" sy="102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81206" y="5373311"/>
            <a:ext cx="1928206" cy="191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44569" y="3477077"/>
            <a:ext cx="1928206" cy="191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3256731" y="3799224"/>
            <a:ext cx="2052952" cy="203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3162781" y="3648022"/>
            <a:ext cx="1491782" cy="1517326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 b="0" l="0" r="-8998" t="-3998"/>
            </a:stretch>
          </a:blipFill>
          <a:ln cap="flat" cmpd="sng" w="38100">
            <a:solidFill>
              <a:srgbClr val="E99F9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17500" sx="102000" rotWithShape="0" algn="ctr" sy="102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1687167" y="5287588"/>
            <a:ext cx="1611300" cy="1641000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 b="-998" l="-7998" r="-10997" t="-1999"/>
            </a:stretch>
          </a:blipFill>
          <a:ln cap="flat" cmpd="sng" w="38100">
            <a:solidFill>
              <a:srgbClr val="E99F9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17500" sx="102000" rotWithShape="0" algn="ctr" sy="102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2376046" y="5550726"/>
            <a:ext cx="1551486" cy="1500362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 b="-3999" l="-12999" r="-19997" t="-27999"/>
            </a:stretch>
          </a:blipFill>
          <a:ln cap="flat" cmpd="sng" w="38100">
            <a:solidFill>
              <a:srgbClr val="E99F9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17500" sx="102000" rotWithShape="0" algn="ctr" sy="102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13104" y="5073447"/>
            <a:ext cx="1624274" cy="160985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/>
          <p:nvPr/>
        </p:nvSpPr>
        <p:spPr>
          <a:xfrm>
            <a:off x="4212161" y="5221030"/>
            <a:ext cx="1226159" cy="1257247"/>
          </a:xfrm>
          <a:prstGeom prst="ellipse">
            <a:avLst/>
          </a:prstGeom>
          <a:blipFill rotWithShape="1">
            <a:blip r:embed="rId14">
              <a:alphaModFix/>
            </a:blip>
            <a:stretch>
              <a:fillRect b="-5999" l="-9999" r="-12999" t="0"/>
            </a:stretch>
          </a:blipFill>
          <a:ln cap="flat" cmpd="sng" w="38100">
            <a:solidFill>
              <a:srgbClr val="E99F9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17500" sx="102000" rotWithShape="0" algn="ctr" sy="102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"/>
          <p:cNvPicPr preferRelativeResize="0"/>
          <p:nvPr/>
        </p:nvPicPr>
        <p:blipFill rotWithShape="1">
          <a:blip r:embed="rId15">
            <a:alphaModFix/>
          </a:blip>
          <a:srcRect b="0" l="3811" r="3811" t="0"/>
          <a:stretch/>
        </p:blipFill>
        <p:spPr>
          <a:xfrm>
            <a:off x="3758808" y="4036081"/>
            <a:ext cx="4241505" cy="666055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16" name="Google Shape;116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3104331" y="3951624"/>
            <a:ext cx="2052952" cy="203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59" y="-513347"/>
            <a:ext cx="7556392" cy="1068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3129"/>
            <a:ext cx="7562850" cy="364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2"/>
          <p:cNvGrpSpPr/>
          <p:nvPr/>
        </p:nvGrpSpPr>
        <p:grpSpPr>
          <a:xfrm>
            <a:off x="3358027" y="2133598"/>
            <a:ext cx="846796" cy="1175521"/>
            <a:chOff x="3298510" y="313730"/>
            <a:chExt cx="965829" cy="1340762"/>
          </a:xfrm>
        </p:grpSpPr>
        <p:pic>
          <p:nvPicPr>
            <p:cNvPr id="124" name="Google Shape;124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98510" y="313730"/>
              <a:ext cx="965829" cy="1340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84080" y="545287"/>
              <a:ext cx="577150" cy="837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" name="Google Shape;12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459" y="4830972"/>
            <a:ext cx="7562850" cy="5940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-8918" y="9962472"/>
            <a:ext cx="7559621" cy="830997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E9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h-TH" sz="1600" u="none" cap="none" strike="noStrike">
                <a:solidFill>
                  <a:srgbClr val="FFE995"/>
                </a:solidFill>
                <a:latin typeface="Arial"/>
                <a:ea typeface="Arial"/>
                <a:cs typeface="Arial"/>
                <a:sym typeface="Arial"/>
              </a:rPr>
              <a:t>ใช้ประกอบการพิจารณาของคณะอนุกรรมการข้าราชการครูและบุคลากรทางการศึกษา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h-TH" sz="1600" u="none" cap="none" strike="noStrike">
                <a:solidFill>
                  <a:srgbClr val="FFE995"/>
                </a:solidFill>
                <a:latin typeface="Arial"/>
                <a:ea typeface="Arial"/>
                <a:cs typeface="Arial"/>
                <a:sym typeface="Arial"/>
              </a:rPr>
              <a:t>เขตพื้นที่การศึกษาประถมศึกษาหนองคาย เขต ๑</a:t>
            </a:r>
            <a:r>
              <a:rPr b="0" i="0" lang="th-TH" sz="1100" u="none" cap="none" strike="noStrike">
                <a:solidFill>
                  <a:srgbClr val="FFE99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ธีมของ Office">
  <a:themeElements>
    <a:clrScheme name="ธีมของ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2023-01-08T11:01:15Z</dcterms:created>
  <dc:creator>user</dc:creator>
</cp:coreProperties>
</file>