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77" r:id="rId2"/>
  </p:sldIdLst>
  <p:sldSz cx="6858000" cy="9906000" type="A4"/>
  <p:notesSz cx="6858000" cy="9144000"/>
  <p:embeddedFontLst>
    <p:embeddedFont>
      <p:font typeface="TH SarabunPSK" panose="020B0500040200020003" pitchFamily="34" charset="-34"/>
      <p:regular r:id="rId3"/>
      <p:bold r:id="rId4"/>
      <p:italic r:id="rId5"/>
      <p:boldItalic r:id="rId6"/>
    </p:embeddedFont>
    <p:embeddedFont>
      <p:font typeface="TH SarabunIT๙" panose="020B0500040200020003" charset="-34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9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4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5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9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7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6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3321-51FE-4C20-87E3-7B809A6261C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C1F1-F637-476A-8CCA-B18BF50F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1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11849A4-0393-43D9-94DE-ABCF7814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" y="886050"/>
            <a:ext cx="6873381" cy="29892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499B6599-908B-40C1-B88E-E64E32876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" y="-39234"/>
            <a:ext cx="6872249" cy="4067176"/>
          </a:xfrm>
          <a:prstGeom prst="rect">
            <a:avLst/>
          </a:prstGeom>
        </p:spPr>
      </p:pic>
      <p:sp>
        <p:nvSpPr>
          <p:cNvPr id="5" name="Graphic 3">
            <a:extLst>
              <a:ext uri="{FF2B5EF4-FFF2-40B4-BE49-F238E27FC236}">
                <a16:creationId xmlns="" xmlns:a16="http://schemas.microsoft.com/office/drawing/2014/main" id="{ECBE1ACA-3FE3-41F8-834F-4837DA00D3AC}"/>
              </a:ext>
            </a:extLst>
          </p:cNvPr>
          <p:cNvSpPr/>
          <p:nvPr/>
        </p:nvSpPr>
        <p:spPr>
          <a:xfrm>
            <a:off x="0" y="-39233"/>
            <a:ext cx="6858000" cy="4067176"/>
          </a:xfrm>
          <a:custGeom>
            <a:avLst/>
            <a:gdLst>
              <a:gd name="connsiteX0" fmla="*/ 0 w 6858000"/>
              <a:gd name="connsiteY0" fmla="*/ 4068032 h 4067175"/>
              <a:gd name="connsiteX1" fmla="*/ 3513601 w 6858000"/>
              <a:gd name="connsiteY1" fmla="*/ 1499045 h 4067175"/>
              <a:gd name="connsiteX2" fmla="*/ 3759221 w 6858000"/>
              <a:gd name="connsiteY2" fmla="*/ 1458563 h 4067175"/>
              <a:gd name="connsiteX3" fmla="*/ 6861228 w 6858000"/>
              <a:gd name="connsiteY3" fmla="*/ 0 h 4067175"/>
              <a:gd name="connsiteX4" fmla="*/ 0 w 6858000"/>
              <a:gd name="connsiteY4" fmla="*/ 0 h 4067175"/>
              <a:gd name="connsiteX5" fmla="*/ 0 w 6858000"/>
              <a:gd name="connsiteY5" fmla="*/ 4068032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4067175">
                <a:moveTo>
                  <a:pt x="0" y="4068032"/>
                </a:moveTo>
                <a:cubicBezTo>
                  <a:pt x="0" y="4068032"/>
                  <a:pt x="973606" y="2028063"/>
                  <a:pt x="3513601" y="1499045"/>
                </a:cubicBezTo>
                <a:cubicBezTo>
                  <a:pt x="3594629" y="1482185"/>
                  <a:pt x="3676695" y="1469231"/>
                  <a:pt x="3759221" y="1458563"/>
                </a:cubicBezTo>
                <a:cubicBezTo>
                  <a:pt x="4134164" y="1410176"/>
                  <a:pt x="5726373" y="1143191"/>
                  <a:pt x="6861228" y="0"/>
                </a:cubicBezTo>
                <a:lnTo>
                  <a:pt x="0" y="0"/>
                </a:lnTo>
                <a:lnTo>
                  <a:pt x="0" y="4068032"/>
                </a:lnTo>
                <a:close/>
              </a:path>
            </a:pathLst>
          </a:custGeom>
          <a:gradFill flip="none" rotWithShape="1">
            <a:gsLst>
              <a:gs pos="32000">
                <a:schemeClr val="accent1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115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="" xmlns:a16="http://schemas.microsoft.com/office/drawing/2014/main" id="{C28F80B0-534C-4040-9C0C-CA04596072EE}"/>
              </a:ext>
            </a:extLst>
          </p:cNvPr>
          <p:cNvSpPr/>
          <p:nvPr/>
        </p:nvSpPr>
        <p:spPr>
          <a:xfrm>
            <a:off x="-7126" y="7192148"/>
            <a:ext cx="6865125" cy="2713853"/>
          </a:xfrm>
          <a:custGeom>
            <a:avLst/>
            <a:gdLst>
              <a:gd name="connsiteX0" fmla="*/ 0 w 6853625"/>
              <a:gd name="connsiteY0" fmla="*/ 2717417 h 2713852"/>
              <a:gd name="connsiteX1" fmla="*/ 6860296 w 6853625"/>
              <a:gd name="connsiteY1" fmla="*/ 0 h 2713852"/>
              <a:gd name="connsiteX2" fmla="*/ 6860296 w 6853625"/>
              <a:gd name="connsiteY2" fmla="*/ 2717417 h 2713852"/>
              <a:gd name="connsiteX3" fmla="*/ 0 w 6853625"/>
              <a:gd name="connsiteY3" fmla="*/ 2717417 h 27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3625" h="2713852">
                <a:moveTo>
                  <a:pt x="0" y="2717417"/>
                </a:moveTo>
                <a:cubicBezTo>
                  <a:pt x="0" y="2717417"/>
                  <a:pt x="4393795" y="2569995"/>
                  <a:pt x="6860296" y="0"/>
                </a:cubicBezTo>
                <a:lnTo>
                  <a:pt x="6860296" y="2717417"/>
                </a:lnTo>
                <a:lnTo>
                  <a:pt x="0" y="2717417"/>
                </a:lnTo>
                <a:close/>
              </a:path>
            </a:pathLst>
          </a:custGeom>
          <a:solidFill>
            <a:schemeClr val="accent2"/>
          </a:solidFill>
          <a:ln w="1148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aphic 8">
            <a:extLst>
              <a:ext uri="{FF2B5EF4-FFF2-40B4-BE49-F238E27FC236}">
                <a16:creationId xmlns="" xmlns:a16="http://schemas.microsoft.com/office/drawing/2014/main" id="{3FE8C353-DF32-49F4-B3C5-21AC0F0D3FE3}"/>
              </a:ext>
            </a:extLst>
          </p:cNvPr>
          <p:cNvSpPr/>
          <p:nvPr/>
        </p:nvSpPr>
        <p:spPr>
          <a:xfrm>
            <a:off x="1" y="7558934"/>
            <a:ext cx="6857114" cy="2347066"/>
          </a:xfrm>
          <a:custGeom>
            <a:avLst/>
            <a:gdLst>
              <a:gd name="connsiteX0" fmla="*/ 0 w 6857113"/>
              <a:gd name="connsiteY0" fmla="*/ 2355810 h 2347065"/>
              <a:gd name="connsiteX1" fmla="*/ 6863787 w 6857113"/>
              <a:gd name="connsiteY1" fmla="*/ 0 h 2347065"/>
              <a:gd name="connsiteX2" fmla="*/ 6863787 w 6857113"/>
              <a:gd name="connsiteY2" fmla="*/ 2355810 h 2347065"/>
              <a:gd name="connsiteX3" fmla="*/ 0 w 6857113"/>
              <a:gd name="connsiteY3" fmla="*/ 2355810 h 23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113" h="2347065">
                <a:moveTo>
                  <a:pt x="0" y="2355810"/>
                </a:moveTo>
                <a:cubicBezTo>
                  <a:pt x="0" y="2355810"/>
                  <a:pt x="4516951" y="2361793"/>
                  <a:pt x="6863787" y="0"/>
                </a:cubicBezTo>
                <a:lnTo>
                  <a:pt x="6863787" y="2355810"/>
                </a:lnTo>
                <a:lnTo>
                  <a:pt x="0" y="235581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 w="1150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="" xmlns:a16="http://schemas.microsoft.com/office/drawing/2014/main" id="{C2628A92-E840-42E1-B222-09FFAFB0EFCA}"/>
              </a:ext>
            </a:extLst>
          </p:cNvPr>
          <p:cNvSpPr/>
          <p:nvPr/>
        </p:nvSpPr>
        <p:spPr>
          <a:xfrm>
            <a:off x="5087710" y="3294744"/>
            <a:ext cx="1771205" cy="2315301"/>
          </a:xfrm>
          <a:custGeom>
            <a:avLst/>
            <a:gdLst>
              <a:gd name="connsiteX0" fmla="*/ 1463612 w 1457325"/>
              <a:gd name="connsiteY0" fmla="*/ 144875 h 1905000"/>
              <a:gd name="connsiteX1" fmla="*/ 957167 w 1457325"/>
              <a:gd name="connsiteY1" fmla="*/ 0 h 1905000"/>
              <a:gd name="connsiteX2" fmla="*/ 0 w 1457325"/>
              <a:gd name="connsiteY2" fmla="*/ 957167 h 1905000"/>
              <a:gd name="connsiteX3" fmla="*/ 957167 w 1457325"/>
              <a:gd name="connsiteY3" fmla="*/ 1914335 h 1905000"/>
              <a:gd name="connsiteX4" fmla="*/ 1463516 w 1457325"/>
              <a:gd name="connsiteY4" fmla="*/ 1769459 h 1905000"/>
              <a:gd name="connsiteX5" fmla="*/ 1463516 w 1457325"/>
              <a:gd name="connsiteY5" fmla="*/ 1448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25" h="1905000">
                <a:moveTo>
                  <a:pt x="1463612" y="144875"/>
                </a:moveTo>
                <a:cubicBezTo>
                  <a:pt x="1316736" y="53054"/>
                  <a:pt x="1143191" y="0"/>
                  <a:pt x="957167" y="0"/>
                </a:cubicBezTo>
                <a:cubicBezTo>
                  <a:pt x="428530" y="0"/>
                  <a:pt x="0" y="428530"/>
                  <a:pt x="0" y="957167"/>
                </a:cubicBezTo>
                <a:cubicBezTo>
                  <a:pt x="0" y="1485805"/>
                  <a:pt x="428530" y="1914335"/>
                  <a:pt x="957167" y="1914335"/>
                </a:cubicBezTo>
                <a:cubicBezTo>
                  <a:pt x="1143095" y="1914335"/>
                  <a:pt x="1316641" y="1861280"/>
                  <a:pt x="1463516" y="1769459"/>
                </a:cubicBezTo>
                <a:lnTo>
                  <a:pt x="1463516" y="14487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aphic 14">
            <a:extLst>
              <a:ext uri="{FF2B5EF4-FFF2-40B4-BE49-F238E27FC236}">
                <a16:creationId xmlns="" xmlns:a16="http://schemas.microsoft.com/office/drawing/2014/main" id="{6A632FDF-B4FF-43A3-95E0-D1FCF0ED56D9}"/>
              </a:ext>
            </a:extLst>
          </p:cNvPr>
          <p:cNvGrpSpPr/>
          <p:nvPr/>
        </p:nvGrpSpPr>
        <p:grpSpPr>
          <a:xfrm>
            <a:off x="308256" y="135844"/>
            <a:ext cx="1901173" cy="1858509"/>
            <a:chOff x="2475565" y="4027941"/>
            <a:chExt cx="1901173" cy="1858509"/>
          </a:xfrm>
          <a:solidFill>
            <a:schemeClr val="accent1">
              <a:alpha val="16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93A95C7-7630-4750-8F1E-8C378B837C3D}"/>
                </a:ext>
              </a:extLst>
            </p:cNvPr>
            <p:cNvSpPr/>
            <p:nvPr/>
          </p:nvSpPr>
          <p:spPr>
            <a:xfrm>
              <a:off x="2475565" y="4027941"/>
              <a:ext cx="971550" cy="1000125"/>
            </a:xfrm>
            <a:custGeom>
              <a:avLst/>
              <a:gdLst>
                <a:gd name="connsiteX0" fmla="*/ 383667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074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074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EC59E952-9A11-4A26-9455-4B0652E87C8B}"/>
                </a:ext>
              </a:extLst>
            </p:cNvPr>
            <p:cNvSpPr/>
            <p:nvPr/>
          </p:nvSpPr>
          <p:spPr>
            <a:xfrm>
              <a:off x="2755106" y="4886325"/>
              <a:ext cx="971550" cy="1000125"/>
            </a:xfrm>
            <a:custGeom>
              <a:avLst/>
              <a:gdLst>
                <a:gd name="connsiteX0" fmla="*/ 383762 w 971550"/>
                <a:gd name="connsiteY0" fmla="*/ 1006412 h 1000125"/>
                <a:gd name="connsiteX1" fmla="*/ 0 w 971550"/>
                <a:gd name="connsiteY1" fmla="*/ 664559 h 1000125"/>
                <a:gd name="connsiteX2" fmla="*/ 104203 w 971550"/>
                <a:gd name="connsiteY2" fmla="*/ 161354 h 1000125"/>
                <a:gd name="connsiteX3" fmla="*/ 592169 w 971550"/>
                <a:gd name="connsiteY3" fmla="*/ 0 h 1000125"/>
                <a:gd name="connsiteX4" fmla="*/ 975836 w 971550"/>
                <a:gd name="connsiteY4" fmla="*/ 341852 h 1000125"/>
                <a:gd name="connsiteX5" fmla="*/ 871633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762" y="1006412"/>
                  </a:moveTo>
                  <a:lnTo>
                    <a:pt x="0" y="664559"/>
                  </a:lnTo>
                  <a:lnTo>
                    <a:pt x="104203" y="161354"/>
                  </a:lnTo>
                  <a:lnTo>
                    <a:pt x="592169" y="0"/>
                  </a:lnTo>
                  <a:lnTo>
                    <a:pt x="975836" y="341852"/>
                  </a:lnTo>
                  <a:lnTo>
                    <a:pt x="871633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A5BA3BE-55E2-433C-85E2-8A641EF22D4B}"/>
                </a:ext>
              </a:extLst>
            </p:cNvPr>
            <p:cNvSpPr/>
            <p:nvPr/>
          </p:nvSpPr>
          <p:spPr>
            <a:xfrm>
              <a:off x="3405188" y="4206049"/>
              <a:ext cx="971550" cy="1000125"/>
            </a:xfrm>
            <a:custGeom>
              <a:avLst/>
              <a:gdLst>
                <a:gd name="connsiteX0" fmla="*/ 383667 w 971550"/>
                <a:gd name="connsiteY0" fmla="*/ 1006507 h 1000125"/>
                <a:gd name="connsiteX1" fmla="*/ 0 w 971550"/>
                <a:gd name="connsiteY1" fmla="*/ 664655 h 1000125"/>
                <a:gd name="connsiteX2" fmla="*/ 104204 w 971550"/>
                <a:gd name="connsiteY2" fmla="*/ 161354 h 1000125"/>
                <a:gd name="connsiteX3" fmla="*/ 592074 w 971550"/>
                <a:gd name="connsiteY3" fmla="*/ 0 h 1000125"/>
                <a:gd name="connsiteX4" fmla="*/ 975741 w 971550"/>
                <a:gd name="connsiteY4" fmla="*/ 341852 h 1000125"/>
                <a:gd name="connsiteX5" fmla="*/ 871538 w 971550"/>
                <a:gd name="connsiteY5" fmla="*/ 845058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1000125">
                  <a:moveTo>
                    <a:pt x="383667" y="1006507"/>
                  </a:moveTo>
                  <a:lnTo>
                    <a:pt x="0" y="664655"/>
                  </a:lnTo>
                  <a:lnTo>
                    <a:pt x="104204" y="161354"/>
                  </a:lnTo>
                  <a:lnTo>
                    <a:pt x="592074" y="0"/>
                  </a:lnTo>
                  <a:lnTo>
                    <a:pt x="975741" y="341852"/>
                  </a:lnTo>
                  <a:lnTo>
                    <a:pt x="871538" y="845058"/>
                  </a:lnTo>
                  <a:close/>
                </a:path>
              </a:pathLst>
            </a:custGeom>
            <a:grpFill/>
            <a:ln w="1152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D533B3F-83F2-4E35-90C3-715186E2EC1C}"/>
              </a:ext>
            </a:extLst>
          </p:cNvPr>
          <p:cNvSpPr txBox="1"/>
          <p:nvPr/>
        </p:nvSpPr>
        <p:spPr>
          <a:xfrm>
            <a:off x="1373242" y="393937"/>
            <a:ext cx="495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4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แผนการจัดการเรียนรู้</a:t>
            </a:r>
          </a:p>
        </p:txBody>
      </p:sp>
      <p:pic>
        <p:nvPicPr>
          <p:cNvPr id="25" name="รูปภาพ 24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0" y="278692"/>
            <a:ext cx="1157507" cy="110790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1" name="TextBox 19">
            <a:extLst>
              <a:ext uri="{FF2B5EF4-FFF2-40B4-BE49-F238E27FC236}">
                <a16:creationId xmlns="" xmlns:a16="http://schemas.microsoft.com/office/drawing/2014/main" id="{7664464F-06B7-4B19-B7D9-9080DD45EA95}"/>
              </a:ext>
            </a:extLst>
          </p:cNvPr>
          <p:cNvSpPr txBox="1"/>
          <p:nvPr/>
        </p:nvSpPr>
        <p:spPr>
          <a:xfrm>
            <a:off x="1151642" y="3173766"/>
            <a:ext cx="390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วิชา </a:t>
            </a:r>
            <a:r>
              <a:rPr lang="th-TH" sz="4000" b="1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  <a:endParaRPr lang="th-TH" sz="4000" b="1" dirty="0" smtClean="0">
              <a:solidFill>
                <a:srgbClr val="26262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2" name="Straight Connector 22">
            <a:extLst>
              <a:ext uri="{FF2B5EF4-FFF2-40B4-BE49-F238E27FC236}">
                <a16:creationId xmlns="" xmlns:a16="http://schemas.microsoft.com/office/drawing/2014/main" id="{65433C41-3B0D-4671-9D59-78C1EC983286}"/>
              </a:ext>
            </a:extLst>
          </p:cNvPr>
          <p:cNvCxnSpPr>
            <a:cxnSpLocks/>
          </p:cNvCxnSpPr>
          <p:nvPr/>
        </p:nvCxnSpPr>
        <p:spPr>
          <a:xfrm>
            <a:off x="1074067" y="3539416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3">
            <a:extLst>
              <a:ext uri="{FF2B5EF4-FFF2-40B4-BE49-F238E27FC236}">
                <a16:creationId xmlns="" xmlns:a16="http://schemas.microsoft.com/office/drawing/2014/main" id="{FBBFF90C-9E9F-40C0-80AC-7CB66C827BAB}"/>
              </a:ext>
            </a:extLst>
          </p:cNvPr>
          <p:cNvSpPr txBox="1"/>
          <p:nvPr/>
        </p:nvSpPr>
        <p:spPr>
          <a:xfrm>
            <a:off x="1212965" y="4131349"/>
            <a:ext cx="384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กลุ่มสาระการ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เรียนรู้.............................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0" name="TextBox 25">
            <a:extLst>
              <a:ext uri="{FF2B5EF4-FFF2-40B4-BE49-F238E27FC236}">
                <a16:creationId xmlns="" xmlns:a16="http://schemas.microsoft.com/office/drawing/2014/main" id="{29184DC5-3C21-44C8-BC7E-948788E71C56}"/>
              </a:ext>
            </a:extLst>
          </p:cNvPr>
          <p:cNvSpPr txBox="1"/>
          <p:nvPr/>
        </p:nvSpPr>
        <p:spPr>
          <a:xfrm>
            <a:off x="1230754" y="5441204"/>
            <a:ext cx="617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เรียนบรรหารแจ่มใสวิทยา 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31" name="Straight Connector 26">
            <a:extLst>
              <a:ext uri="{FF2B5EF4-FFF2-40B4-BE49-F238E27FC236}">
                <a16:creationId xmlns="" xmlns:a16="http://schemas.microsoft.com/office/drawing/2014/main" id="{3AA77C54-2C56-4DE7-8E81-E4C0DE7054AC}"/>
              </a:ext>
            </a:extLst>
          </p:cNvPr>
          <p:cNvCxnSpPr>
            <a:cxnSpLocks/>
          </p:cNvCxnSpPr>
          <p:nvPr/>
        </p:nvCxnSpPr>
        <p:spPr>
          <a:xfrm>
            <a:off x="1066942" y="5491938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7">
            <a:extLst>
              <a:ext uri="{FF2B5EF4-FFF2-40B4-BE49-F238E27FC236}">
                <a16:creationId xmlns="" xmlns:a16="http://schemas.microsoft.com/office/drawing/2014/main" id="{142438AB-DFE0-451F-AFBD-4BF31B7DE803}"/>
              </a:ext>
            </a:extLst>
          </p:cNvPr>
          <p:cNvSpPr txBox="1"/>
          <p:nvPr/>
        </p:nvSpPr>
        <p:spPr>
          <a:xfrm>
            <a:off x="1237877" y="5978539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อำเภอสองพี่น้อง  จังหวัดสุพรรณบุรี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="" xmlns:a16="http://schemas.microsoft.com/office/drawing/2014/main" id="{913BB9B0-B11B-4314-8AE3-246A844DA16C}"/>
              </a:ext>
            </a:extLst>
          </p:cNvPr>
          <p:cNvSpPr txBox="1"/>
          <p:nvPr/>
        </p:nvSpPr>
        <p:spPr>
          <a:xfrm>
            <a:off x="1230752" y="7280281"/>
            <a:ext cx="374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นางสาว.....................................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5" name="Straight Connector 29">
            <a:extLst>
              <a:ext uri="{FF2B5EF4-FFF2-40B4-BE49-F238E27FC236}">
                <a16:creationId xmlns="" xmlns:a16="http://schemas.microsoft.com/office/drawing/2014/main" id="{ADAC93E4-5645-4389-973A-FE394B6513D6}"/>
              </a:ext>
            </a:extLst>
          </p:cNvPr>
          <p:cNvCxnSpPr>
            <a:cxnSpLocks/>
          </p:cNvCxnSpPr>
          <p:nvPr/>
        </p:nvCxnSpPr>
        <p:spPr>
          <a:xfrm>
            <a:off x="1039271" y="7226668"/>
            <a:ext cx="0" cy="119119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0">
            <a:extLst>
              <a:ext uri="{FF2B5EF4-FFF2-40B4-BE49-F238E27FC236}">
                <a16:creationId xmlns="" xmlns:a16="http://schemas.microsoft.com/office/drawing/2014/main" id="{7983EEA0-E549-4E93-B2C9-8ABF12B43740}"/>
              </a:ext>
            </a:extLst>
          </p:cNvPr>
          <p:cNvSpPr txBox="1"/>
          <p:nvPr/>
        </p:nvSpPr>
        <p:spPr>
          <a:xfrm>
            <a:off x="1237877" y="7817614"/>
            <a:ext cx="447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ตำแหน่ง.............</a:t>
            </a:r>
            <a:r>
              <a:rPr kumimoji="0" lang="th-T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วิทย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ฐานะ.........................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="" xmlns:a16="http://schemas.microsoft.com/office/drawing/2014/main" id="{7664464F-06B7-4B19-B7D9-9080DD45EA95}"/>
              </a:ext>
            </a:extLst>
          </p:cNvPr>
          <p:cNvSpPr txBox="1"/>
          <p:nvPr/>
        </p:nvSpPr>
        <p:spPr>
          <a:xfrm>
            <a:off x="1212965" y="3608783"/>
            <a:ext cx="390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noProof="0" dirty="0" smtClean="0">
                <a:solidFill>
                  <a:srgbClr val="2626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</a:t>
            </a: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212965" y="4589328"/>
            <a:ext cx="3224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ชั้นมัธยมศึกษาปีที่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31">
            <a:extLst>
              <a:ext uri="{FF2B5EF4-FFF2-40B4-BE49-F238E27FC236}">
                <a16:creationId xmlns="" xmlns:a16="http://schemas.microsoft.com/office/drawing/2014/main" id="{146366F4-45DA-4C03-8379-EA25D6334052}"/>
              </a:ext>
            </a:extLst>
          </p:cNvPr>
          <p:cNvSpPr txBox="1"/>
          <p:nvPr/>
        </p:nvSpPr>
        <p:spPr>
          <a:xfrm>
            <a:off x="4980851" y="3794891"/>
            <a:ext cx="2237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ปีการศึกษา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๒๕๖๒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3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00CC66"/>
      </a:accent5>
      <a:accent6>
        <a:srgbClr val="006600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38</Words>
  <Application>Microsoft Office PowerPoint</Application>
  <PresentationFormat>กระดาษ A4 (210x297 มม.)</PresentationFormat>
  <Paragraphs>11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TH SarabunPSK</vt:lpstr>
      <vt:lpstr>TH SarabunIT๙</vt:lpstr>
      <vt:lpstr>Calibri</vt:lpstr>
      <vt:lpstr>Arial</vt:lpstr>
      <vt:lpstr>Calibri Light</vt:lpstr>
      <vt:lpstr>1_Office Theme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Phakawan Wongpetanan</dc:creator>
  <cp:lastModifiedBy>KKD Windows7 V.11_x64</cp:lastModifiedBy>
  <cp:revision>19</cp:revision>
  <dcterms:created xsi:type="dcterms:W3CDTF">2019-02-16T03:59:27Z</dcterms:created>
  <dcterms:modified xsi:type="dcterms:W3CDTF">2019-11-13T07:38:59Z</dcterms:modified>
</cp:coreProperties>
</file>