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52" r:id="rId1"/>
  </p:sldMasterIdLst>
  <p:sldIdLst>
    <p:sldId id="272" r:id="rId2"/>
    <p:sldId id="273" r:id="rId3"/>
  </p:sldIdLst>
  <p:sldSz cx="6858000" cy="9906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TH SarabunIT๙" panose="020B0500040200020003" pitchFamily="34" charset="-34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856" y="4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30/01/20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6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30/01/20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0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30/01/20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0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30/01/20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7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30/01/20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4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30/01/20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6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30/01/20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3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30/01/20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1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30/01/20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7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30/01/20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30/01/20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3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3321-51FE-4C20-87E3-7B809A6261CD}" type="datetimeFigureOut">
              <a:rPr lang="en-US" smtClean="0"/>
              <a:t>30/01/20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4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5" r="14477"/>
          <a:stretch/>
        </p:blipFill>
        <p:spPr>
          <a:xfrm>
            <a:off x="0" y="1686309"/>
            <a:ext cx="6918960" cy="820843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C11849A4-0393-43D9-94DE-ABCF78145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125" y="886050"/>
            <a:ext cx="6922002" cy="29892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499B6599-908B-40C1-B88E-E64E32876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7" y="-39234"/>
            <a:ext cx="6872249" cy="4067176"/>
          </a:xfrm>
          <a:prstGeom prst="rect">
            <a:avLst/>
          </a:prstGeom>
        </p:spPr>
      </p:pic>
      <p:sp>
        <p:nvSpPr>
          <p:cNvPr id="5" name="Graphic 3">
            <a:extLst>
              <a:ext uri="{FF2B5EF4-FFF2-40B4-BE49-F238E27FC236}">
                <a16:creationId xmlns="" xmlns:a16="http://schemas.microsoft.com/office/drawing/2014/main" id="{ECBE1ACA-3FE3-41F8-834F-4837DA00D3AC}"/>
              </a:ext>
            </a:extLst>
          </p:cNvPr>
          <p:cNvSpPr/>
          <p:nvPr/>
        </p:nvSpPr>
        <p:spPr>
          <a:xfrm>
            <a:off x="0" y="-39233"/>
            <a:ext cx="6858000" cy="4067176"/>
          </a:xfrm>
          <a:custGeom>
            <a:avLst/>
            <a:gdLst>
              <a:gd name="connsiteX0" fmla="*/ 0 w 6858000"/>
              <a:gd name="connsiteY0" fmla="*/ 4068032 h 4067175"/>
              <a:gd name="connsiteX1" fmla="*/ 3513601 w 6858000"/>
              <a:gd name="connsiteY1" fmla="*/ 1499045 h 4067175"/>
              <a:gd name="connsiteX2" fmla="*/ 3759221 w 6858000"/>
              <a:gd name="connsiteY2" fmla="*/ 1458563 h 4067175"/>
              <a:gd name="connsiteX3" fmla="*/ 6861228 w 6858000"/>
              <a:gd name="connsiteY3" fmla="*/ 0 h 4067175"/>
              <a:gd name="connsiteX4" fmla="*/ 0 w 6858000"/>
              <a:gd name="connsiteY4" fmla="*/ 0 h 4067175"/>
              <a:gd name="connsiteX5" fmla="*/ 0 w 6858000"/>
              <a:gd name="connsiteY5" fmla="*/ 4068032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4067175">
                <a:moveTo>
                  <a:pt x="0" y="4068032"/>
                </a:moveTo>
                <a:cubicBezTo>
                  <a:pt x="0" y="4068032"/>
                  <a:pt x="973606" y="2028063"/>
                  <a:pt x="3513601" y="1499045"/>
                </a:cubicBezTo>
                <a:cubicBezTo>
                  <a:pt x="3594629" y="1482185"/>
                  <a:pt x="3676695" y="1469231"/>
                  <a:pt x="3759221" y="1458563"/>
                </a:cubicBezTo>
                <a:cubicBezTo>
                  <a:pt x="4134164" y="1410176"/>
                  <a:pt x="5726373" y="1143191"/>
                  <a:pt x="6861228" y="0"/>
                </a:cubicBezTo>
                <a:lnTo>
                  <a:pt x="0" y="0"/>
                </a:lnTo>
                <a:lnTo>
                  <a:pt x="0" y="4068032"/>
                </a:lnTo>
                <a:close/>
              </a:path>
            </a:pathLst>
          </a:custGeom>
          <a:gradFill flip="none" rotWithShape="1">
            <a:gsLst>
              <a:gs pos="32000">
                <a:schemeClr val="accent1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115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="" xmlns:a16="http://schemas.microsoft.com/office/drawing/2014/main" id="{C28F80B0-534C-4040-9C0C-CA04596072EE}"/>
              </a:ext>
            </a:extLst>
          </p:cNvPr>
          <p:cNvSpPr/>
          <p:nvPr/>
        </p:nvSpPr>
        <p:spPr>
          <a:xfrm>
            <a:off x="-7125" y="7192148"/>
            <a:ext cx="6853626" cy="2713853"/>
          </a:xfrm>
          <a:custGeom>
            <a:avLst/>
            <a:gdLst>
              <a:gd name="connsiteX0" fmla="*/ 0 w 6853625"/>
              <a:gd name="connsiteY0" fmla="*/ 2717417 h 2713852"/>
              <a:gd name="connsiteX1" fmla="*/ 6860296 w 6853625"/>
              <a:gd name="connsiteY1" fmla="*/ 0 h 2713852"/>
              <a:gd name="connsiteX2" fmla="*/ 6860296 w 6853625"/>
              <a:gd name="connsiteY2" fmla="*/ 2717417 h 2713852"/>
              <a:gd name="connsiteX3" fmla="*/ 0 w 6853625"/>
              <a:gd name="connsiteY3" fmla="*/ 2717417 h 27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3625" h="2713852">
                <a:moveTo>
                  <a:pt x="0" y="2717417"/>
                </a:moveTo>
                <a:cubicBezTo>
                  <a:pt x="0" y="2717417"/>
                  <a:pt x="4393795" y="2569995"/>
                  <a:pt x="6860296" y="0"/>
                </a:cubicBezTo>
                <a:lnTo>
                  <a:pt x="6860296" y="2717417"/>
                </a:lnTo>
                <a:lnTo>
                  <a:pt x="0" y="2717417"/>
                </a:lnTo>
                <a:close/>
              </a:path>
            </a:pathLst>
          </a:custGeom>
          <a:solidFill>
            <a:schemeClr val="accent2"/>
          </a:solidFill>
          <a:ln w="1148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Graphic 8">
            <a:extLst>
              <a:ext uri="{FF2B5EF4-FFF2-40B4-BE49-F238E27FC236}">
                <a16:creationId xmlns="" xmlns:a16="http://schemas.microsoft.com/office/drawing/2014/main" id="{3FE8C353-DF32-49F4-B3C5-21AC0F0D3FE3}"/>
              </a:ext>
            </a:extLst>
          </p:cNvPr>
          <p:cNvSpPr/>
          <p:nvPr/>
        </p:nvSpPr>
        <p:spPr>
          <a:xfrm>
            <a:off x="1" y="7558934"/>
            <a:ext cx="6857114" cy="2347066"/>
          </a:xfrm>
          <a:custGeom>
            <a:avLst/>
            <a:gdLst>
              <a:gd name="connsiteX0" fmla="*/ 0 w 6857113"/>
              <a:gd name="connsiteY0" fmla="*/ 2355810 h 2347065"/>
              <a:gd name="connsiteX1" fmla="*/ 6863787 w 6857113"/>
              <a:gd name="connsiteY1" fmla="*/ 0 h 2347065"/>
              <a:gd name="connsiteX2" fmla="*/ 6863787 w 6857113"/>
              <a:gd name="connsiteY2" fmla="*/ 2355810 h 2347065"/>
              <a:gd name="connsiteX3" fmla="*/ 0 w 6857113"/>
              <a:gd name="connsiteY3" fmla="*/ 2355810 h 23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113" h="2347065">
                <a:moveTo>
                  <a:pt x="0" y="2355810"/>
                </a:moveTo>
                <a:cubicBezTo>
                  <a:pt x="0" y="2355810"/>
                  <a:pt x="4516951" y="2361793"/>
                  <a:pt x="6863787" y="0"/>
                </a:cubicBezTo>
                <a:lnTo>
                  <a:pt x="6863787" y="2355810"/>
                </a:lnTo>
                <a:lnTo>
                  <a:pt x="0" y="235581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 w="115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="" xmlns:a16="http://schemas.microsoft.com/office/drawing/2014/main" id="{C2628A92-E840-42E1-B222-09FFAFB0EFCA}"/>
              </a:ext>
            </a:extLst>
          </p:cNvPr>
          <p:cNvSpPr/>
          <p:nvPr/>
        </p:nvSpPr>
        <p:spPr>
          <a:xfrm>
            <a:off x="5087710" y="3294744"/>
            <a:ext cx="1771205" cy="2315301"/>
          </a:xfrm>
          <a:custGeom>
            <a:avLst/>
            <a:gdLst>
              <a:gd name="connsiteX0" fmla="*/ 1463612 w 1457325"/>
              <a:gd name="connsiteY0" fmla="*/ 144875 h 1905000"/>
              <a:gd name="connsiteX1" fmla="*/ 957167 w 1457325"/>
              <a:gd name="connsiteY1" fmla="*/ 0 h 1905000"/>
              <a:gd name="connsiteX2" fmla="*/ 0 w 1457325"/>
              <a:gd name="connsiteY2" fmla="*/ 957167 h 1905000"/>
              <a:gd name="connsiteX3" fmla="*/ 957167 w 1457325"/>
              <a:gd name="connsiteY3" fmla="*/ 1914335 h 1905000"/>
              <a:gd name="connsiteX4" fmla="*/ 1463516 w 1457325"/>
              <a:gd name="connsiteY4" fmla="*/ 1769459 h 1905000"/>
              <a:gd name="connsiteX5" fmla="*/ 1463516 w 1457325"/>
              <a:gd name="connsiteY5" fmla="*/ 144875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905000">
                <a:moveTo>
                  <a:pt x="1463612" y="144875"/>
                </a:moveTo>
                <a:cubicBezTo>
                  <a:pt x="1316736" y="53054"/>
                  <a:pt x="1143191" y="0"/>
                  <a:pt x="957167" y="0"/>
                </a:cubicBezTo>
                <a:cubicBezTo>
                  <a:pt x="428530" y="0"/>
                  <a:pt x="0" y="428530"/>
                  <a:pt x="0" y="957167"/>
                </a:cubicBezTo>
                <a:cubicBezTo>
                  <a:pt x="0" y="1485805"/>
                  <a:pt x="428530" y="1914335"/>
                  <a:pt x="957167" y="1914335"/>
                </a:cubicBezTo>
                <a:cubicBezTo>
                  <a:pt x="1143095" y="1914335"/>
                  <a:pt x="1316641" y="1861280"/>
                  <a:pt x="1463516" y="1769459"/>
                </a:cubicBezTo>
                <a:lnTo>
                  <a:pt x="1463516" y="14487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16" name="Graphic 14">
            <a:extLst>
              <a:ext uri="{FF2B5EF4-FFF2-40B4-BE49-F238E27FC236}">
                <a16:creationId xmlns="" xmlns:a16="http://schemas.microsoft.com/office/drawing/2014/main" id="{6A632FDF-B4FF-43A3-95E0-D1FCF0ED56D9}"/>
              </a:ext>
            </a:extLst>
          </p:cNvPr>
          <p:cNvGrpSpPr/>
          <p:nvPr/>
        </p:nvGrpSpPr>
        <p:grpSpPr>
          <a:xfrm>
            <a:off x="308256" y="135844"/>
            <a:ext cx="1901173" cy="1858509"/>
            <a:chOff x="2475565" y="4027941"/>
            <a:chExt cx="1901173" cy="1858509"/>
          </a:xfrm>
          <a:solidFill>
            <a:schemeClr val="tx2">
              <a:alpha val="8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93A95C7-7630-4750-8F1E-8C378B837C3D}"/>
                </a:ext>
              </a:extLst>
            </p:cNvPr>
            <p:cNvSpPr/>
            <p:nvPr/>
          </p:nvSpPr>
          <p:spPr>
            <a:xfrm>
              <a:off x="2475565" y="4027941"/>
              <a:ext cx="971550" cy="1000125"/>
            </a:xfrm>
            <a:custGeom>
              <a:avLst/>
              <a:gdLst>
                <a:gd name="connsiteX0" fmla="*/ 383667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074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074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EC59E952-9A11-4A26-9455-4B0652E87C8B}"/>
                </a:ext>
              </a:extLst>
            </p:cNvPr>
            <p:cNvSpPr/>
            <p:nvPr/>
          </p:nvSpPr>
          <p:spPr>
            <a:xfrm>
              <a:off x="2755106" y="4886325"/>
              <a:ext cx="971550" cy="1000125"/>
            </a:xfrm>
            <a:custGeom>
              <a:avLst/>
              <a:gdLst>
                <a:gd name="connsiteX0" fmla="*/ 383762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169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762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169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A5BA3BE-55E2-433C-85E2-8A641EF22D4B}"/>
                </a:ext>
              </a:extLst>
            </p:cNvPr>
            <p:cNvSpPr/>
            <p:nvPr/>
          </p:nvSpPr>
          <p:spPr>
            <a:xfrm>
              <a:off x="3405188" y="4206049"/>
              <a:ext cx="971550" cy="1000125"/>
            </a:xfrm>
            <a:custGeom>
              <a:avLst/>
              <a:gdLst>
                <a:gd name="connsiteX0" fmla="*/ 383667 w 971550"/>
                <a:gd name="connsiteY0" fmla="*/ 1006507 h 1000125"/>
                <a:gd name="connsiteX1" fmla="*/ 0 w 971550"/>
                <a:gd name="connsiteY1" fmla="*/ 664655 h 1000125"/>
                <a:gd name="connsiteX2" fmla="*/ 104204 w 971550"/>
                <a:gd name="connsiteY2" fmla="*/ 161354 h 1000125"/>
                <a:gd name="connsiteX3" fmla="*/ 592074 w 971550"/>
                <a:gd name="connsiteY3" fmla="*/ 0 h 1000125"/>
                <a:gd name="connsiteX4" fmla="*/ 975741 w 971550"/>
                <a:gd name="connsiteY4" fmla="*/ 341852 h 1000125"/>
                <a:gd name="connsiteX5" fmla="*/ 871538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507"/>
                  </a:moveTo>
                  <a:lnTo>
                    <a:pt x="0" y="664655"/>
                  </a:lnTo>
                  <a:lnTo>
                    <a:pt x="104204" y="161354"/>
                  </a:lnTo>
                  <a:lnTo>
                    <a:pt x="592074" y="0"/>
                  </a:lnTo>
                  <a:lnTo>
                    <a:pt x="975741" y="341852"/>
                  </a:lnTo>
                  <a:lnTo>
                    <a:pt x="871538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D533B3F-83F2-4E35-90C3-715186E2EC1C}"/>
              </a:ext>
            </a:extLst>
          </p:cNvPr>
          <p:cNvSpPr txBox="1"/>
          <p:nvPr/>
        </p:nvSpPr>
        <p:spPr>
          <a:xfrm>
            <a:off x="1608985" y="488106"/>
            <a:ext cx="5036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วิจัยในชั้นเรียน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664464F-06B7-4B19-B7D9-9080DD45EA95}"/>
              </a:ext>
            </a:extLst>
          </p:cNvPr>
          <p:cNvSpPr txBox="1"/>
          <p:nvPr/>
        </p:nvSpPr>
        <p:spPr>
          <a:xfrm>
            <a:off x="1237877" y="3576458"/>
            <a:ext cx="355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เรื่อง..................................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65433C41-3B0D-4671-9D59-78C1EC983286}"/>
              </a:ext>
            </a:extLst>
          </p:cNvPr>
          <p:cNvCxnSpPr>
            <a:cxnSpLocks/>
          </p:cNvCxnSpPr>
          <p:nvPr/>
        </p:nvCxnSpPr>
        <p:spPr>
          <a:xfrm>
            <a:off x="1074067" y="3627192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BBFF90C-9E9F-40C0-80AC-7CB66C827BAB}"/>
              </a:ext>
            </a:extLst>
          </p:cNvPr>
          <p:cNvSpPr txBox="1"/>
          <p:nvPr/>
        </p:nvSpPr>
        <p:spPr>
          <a:xfrm>
            <a:off x="1245003" y="4113791"/>
            <a:ext cx="35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กลุ่มสาระการ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เรียนรู้.................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ชั้นประถมศึกษาปีที่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......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9184DC5-3C21-44C8-BC7E-948788E71C56}"/>
              </a:ext>
            </a:extLst>
          </p:cNvPr>
          <p:cNvSpPr txBox="1"/>
          <p:nvPr/>
        </p:nvSpPr>
        <p:spPr>
          <a:xfrm>
            <a:off x="1230754" y="5528980"/>
            <a:ext cx="617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เรียนบรรหารแจ่มใสวิทยา 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3AA77C54-2C56-4DE7-8E81-E4C0DE7054AC}"/>
              </a:ext>
            </a:extLst>
          </p:cNvPr>
          <p:cNvCxnSpPr>
            <a:cxnSpLocks/>
          </p:cNvCxnSpPr>
          <p:nvPr/>
        </p:nvCxnSpPr>
        <p:spPr>
          <a:xfrm>
            <a:off x="1066942" y="5579714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42438AB-DFE0-451F-AFBD-4BF31B7DE803}"/>
              </a:ext>
            </a:extLst>
          </p:cNvPr>
          <p:cNvSpPr txBox="1"/>
          <p:nvPr/>
        </p:nvSpPr>
        <p:spPr>
          <a:xfrm>
            <a:off x="1237876" y="6066315"/>
            <a:ext cx="438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สำนักงานเขตพื้นที่การศึกษามัธยมศึกษา เขต 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13BB9B0-B11B-4314-8AE3-246A844DA16C}"/>
              </a:ext>
            </a:extLst>
          </p:cNvPr>
          <p:cNvSpPr txBox="1"/>
          <p:nvPr/>
        </p:nvSpPr>
        <p:spPr>
          <a:xfrm>
            <a:off x="1230752" y="7444257"/>
            <a:ext cx="3747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dirty="0" smtClean="0">
                <a:solidFill>
                  <a:srgbClr val="21212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ชื่อ - นามสกุล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ADAC93E4-5645-4389-973A-FE394B6513D6}"/>
              </a:ext>
            </a:extLst>
          </p:cNvPr>
          <p:cNvCxnSpPr>
            <a:cxnSpLocks/>
          </p:cNvCxnSpPr>
          <p:nvPr/>
        </p:nvCxnSpPr>
        <p:spPr>
          <a:xfrm>
            <a:off x="1039271" y="7314444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983EEA0-E549-4E93-B2C9-8ABF12B43740}"/>
              </a:ext>
            </a:extLst>
          </p:cNvPr>
          <p:cNvSpPr txBox="1"/>
          <p:nvPr/>
        </p:nvSpPr>
        <p:spPr>
          <a:xfrm>
            <a:off x="1237877" y="7981590"/>
            <a:ext cx="35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ตำแหน่ง....................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46366F4-45DA-4C03-8379-EA25D6334052}"/>
              </a:ext>
            </a:extLst>
          </p:cNvPr>
          <p:cNvSpPr txBox="1"/>
          <p:nvPr/>
        </p:nvSpPr>
        <p:spPr>
          <a:xfrm>
            <a:off x="4978401" y="3759647"/>
            <a:ext cx="22378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ปีการศึกษา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๒๕....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0" y="340332"/>
            <a:ext cx="1130097" cy="1131297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3415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5" r="14477"/>
          <a:stretch/>
        </p:blipFill>
        <p:spPr>
          <a:xfrm>
            <a:off x="0" y="1686309"/>
            <a:ext cx="6918960" cy="820843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C11849A4-0393-43D9-94DE-ABCF78145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125" y="886050"/>
            <a:ext cx="6922002" cy="29892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499B6599-908B-40C1-B88E-E64E32876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7" y="-39234"/>
            <a:ext cx="6872249" cy="4067176"/>
          </a:xfrm>
          <a:prstGeom prst="rect">
            <a:avLst/>
          </a:prstGeom>
        </p:spPr>
      </p:pic>
      <p:sp>
        <p:nvSpPr>
          <p:cNvPr id="5" name="Graphic 3">
            <a:extLst>
              <a:ext uri="{FF2B5EF4-FFF2-40B4-BE49-F238E27FC236}">
                <a16:creationId xmlns="" xmlns:a16="http://schemas.microsoft.com/office/drawing/2014/main" id="{ECBE1ACA-3FE3-41F8-834F-4837DA00D3AC}"/>
              </a:ext>
            </a:extLst>
          </p:cNvPr>
          <p:cNvSpPr/>
          <p:nvPr/>
        </p:nvSpPr>
        <p:spPr>
          <a:xfrm>
            <a:off x="0" y="-39233"/>
            <a:ext cx="6858000" cy="4067176"/>
          </a:xfrm>
          <a:custGeom>
            <a:avLst/>
            <a:gdLst>
              <a:gd name="connsiteX0" fmla="*/ 0 w 6858000"/>
              <a:gd name="connsiteY0" fmla="*/ 4068032 h 4067175"/>
              <a:gd name="connsiteX1" fmla="*/ 3513601 w 6858000"/>
              <a:gd name="connsiteY1" fmla="*/ 1499045 h 4067175"/>
              <a:gd name="connsiteX2" fmla="*/ 3759221 w 6858000"/>
              <a:gd name="connsiteY2" fmla="*/ 1458563 h 4067175"/>
              <a:gd name="connsiteX3" fmla="*/ 6861228 w 6858000"/>
              <a:gd name="connsiteY3" fmla="*/ 0 h 4067175"/>
              <a:gd name="connsiteX4" fmla="*/ 0 w 6858000"/>
              <a:gd name="connsiteY4" fmla="*/ 0 h 4067175"/>
              <a:gd name="connsiteX5" fmla="*/ 0 w 6858000"/>
              <a:gd name="connsiteY5" fmla="*/ 4068032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4067175">
                <a:moveTo>
                  <a:pt x="0" y="4068032"/>
                </a:moveTo>
                <a:cubicBezTo>
                  <a:pt x="0" y="4068032"/>
                  <a:pt x="973606" y="2028063"/>
                  <a:pt x="3513601" y="1499045"/>
                </a:cubicBezTo>
                <a:cubicBezTo>
                  <a:pt x="3594629" y="1482185"/>
                  <a:pt x="3676695" y="1469231"/>
                  <a:pt x="3759221" y="1458563"/>
                </a:cubicBezTo>
                <a:cubicBezTo>
                  <a:pt x="4134164" y="1410176"/>
                  <a:pt x="5726373" y="1143191"/>
                  <a:pt x="6861228" y="0"/>
                </a:cubicBezTo>
                <a:lnTo>
                  <a:pt x="0" y="0"/>
                </a:lnTo>
                <a:lnTo>
                  <a:pt x="0" y="4068032"/>
                </a:lnTo>
                <a:close/>
              </a:path>
            </a:pathLst>
          </a:custGeom>
          <a:gradFill flip="none" rotWithShape="1">
            <a:gsLst>
              <a:gs pos="32000">
                <a:schemeClr val="accent1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115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="" xmlns:a16="http://schemas.microsoft.com/office/drawing/2014/main" id="{C28F80B0-534C-4040-9C0C-CA04596072EE}"/>
              </a:ext>
            </a:extLst>
          </p:cNvPr>
          <p:cNvSpPr/>
          <p:nvPr/>
        </p:nvSpPr>
        <p:spPr>
          <a:xfrm>
            <a:off x="-7125" y="7192148"/>
            <a:ext cx="6853626" cy="2713853"/>
          </a:xfrm>
          <a:custGeom>
            <a:avLst/>
            <a:gdLst>
              <a:gd name="connsiteX0" fmla="*/ 0 w 6853625"/>
              <a:gd name="connsiteY0" fmla="*/ 2717417 h 2713852"/>
              <a:gd name="connsiteX1" fmla="*/ 6860296 w 6853625"/>
              <a:gd name="connsiteY1" fmla="*/ 0 h 2713852"/>
              <a:gd name="connsiteX2" fmla="*/ 6860296 w 6853625"/>
              <a:gd name="connsiteY2" fmla="*/ 2717417 h 2713852"/>
              <a:gd name="connsiteX3" fmla="*/ 0 w 6853625"/>
              <a:gd name="connsiteY3" fmla="*/ 2717417 h 27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3625" h="2713852">
                <a:moveTo>
                  <a:pt x="0" y="2717417"/>
                </a:moveTo>
                <a:cubicBezTo>
                  <a:pt x="0" y="2717417"/>
                  <a:pt x="4393795" y="2569995"/>
                  <a:pt x="6860296" y="0"/>
                </a:cubicBezTo>
                <a:lnTo>
                  <a:pt x="6860296" y="2717417"/>
                </a:lnTo>
                <a:lnTo>
                  <a:pt x="0" y="2717417"/>
                </a:lnTo>
                <a:close/>
              </a:path>
            </a:pathLst>
          </a:custGeom>
          <a:solidFill>
            <a:schemeClr val="accent2"/>
          </a:solidFill>
          <a:ln w="1148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Graphic 8">
            <a:extLst>
              <a:ext uri="{FF2B5EF4-FFF2-40B4-BE49-F238E27FC236}">
                <a16:creationId xmlns="" xmlns:a16="http://schemas.microsoft.com/office/drawing/2014/main" id="{3FE8C353-DF32-49F4-B3C5-21AC0F0D3FE3}"/>
              </a:ext>
            </a:extLst>
          </p:cNvPr>
          <p:cNvSpPr/>
          <p:nvPr/>
        </p:nvSpPr>
        <p:spPr>
          <a:xfrm>
            <a:off x="1" y="7558934"/>
            <a:ext cx="6857114" cy="2347066"/>
          </a:xfrm>
          <a:custGeom>
            <a:avLst/>
            <a:gdLst>
              <a:gd name="connsiteX0" fmla="*/ 0 w 6857113"/>
              <a:gd name="connsiteY0" fmla="*/ 2355810 h 2347065"/>
              <a:gd name="connsiteX1" fmla="*/ 6863787 w 6857113"/>
              <a:gd name="connsiteY1" fmla="*/ 0 h 2347065"/>
              <a:gd name="connsiteX2" fmla="*/ 6863787 w 6857113"/>
              <a:gd name="connsiteY2" fmla="*/ 2355810 h 2347065"/>
              <a:gd name="connsiteX3" fmla="*/ 0 w 6857113"/>
              <a:gd name="connsiteY3" fmla="*/ 2355810 h 23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113" h="2347065">
                <a:moveTo>
                  <a:pt x="0" y="2355810"/>
                </a:moveTo>
                <a:cubicBezTo>
                  <a:pt x="0" y="2355810"/>
                  <a:pt x="4516951" y="2361793"/>
                  <a:pt x="6863787" y="0"/>
                </a:cubicBezTo>
                <a:lnTo>
                  <a:pt x="6863787" y="2355810"/>
                </a:lnTo>
                <a:lnTo>
                  <a:pt x="0" y="235581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 w="115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16" name="Graphic 14">
            <a:extLst>
              <a:ext uri="{FF2B5EF4-FFF2-40B4-BE49-F238E27FC236}">
                <a16:creationId xmlns="" xmlns:a16="http://schemas.microsoft.com/office/drawing/2014/main" id="{6A632FDF-B4FF-43A3-95E0-D1FCF0ED56D9}"/>
              </a:ext>
            </a:extLst>
          </p:cNvPr>
          <p:cNvGrpSpPr/>
          <p:nvPr/>
        </p:nvGrpSpPr>
        <p:grpSpPr>
          <a:xfrm>
            <a:off x="308256" y="135844"/>
            <a:ext cx="1901173" cy="1858509"/>
            <a:chOff x="2475565" y="4027941"/>
            <a:chExt cx="1901173" cy="1858509"/>
          </a:xfrm>
          <a:solidFill>
            <a:schemeClr val="tx2">
              <a:alpha val="8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93A95C7-7630-4750-8F1E-8C378B837C3D}"/>
                </a:ext>
              </a:extLst>
            </p:cNvPr>
            <p:cNvSpPr/>
            <p:nvPr/>
          </p:nvSpPr>
          <p:spPr>
            <a:xfrm>
              <a:off x="2475565" y="4027941"/>
              <a:ext cx="971550" cy="1000125"/>
            </a:xfrm>
            <a:custGeom>
              <a:avLst/>
              <a:gdLst>
                <a:gd name="connsiteX0" fmla="*/ 383667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074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074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EC59E952-9A11-4A26-9455-4B0652E87C8B}"/>
                </a:ext>
              </a:extLst>
            </p:cNvPr>
            <p:cNvSpPr/>
            <p:nvPr/>
          </p:nvSpPr>
          <p:spPr>
            <a:xfrm>
              <a:off x="2755106" y="4886325"/>
              <a:ext cx="971550" cy="1000125"/>
            </a:xfrm>
            <a:custGeom>
              <a:avLst/>
              <a:gdLst>
                <a:gd name="connsiteX0" fmla="*/ 383762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169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762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169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A5BA3BE-55E2-433C-85E2-8A641EF22D4B}"/>
                </a:ext>
              </a:extLst>
            </p:cNvPr>
            <p:cNvSpPr/>
            <p:nvPr/>
          </p:nvSpPr>
          <p:spPr>
            <a:xfrm>
              <a:off x="3405188" y="4206049"/>
              <a:ext cx="971550" cy="1000125"/>
            </a:xfrm>
            <a:custGeom>
              <a:avLst/>
              <a:gdLst>
                <a:gd name="connsiteX0" fmla="*/ 383667 w 971550"/>
                <a:gd name="connsiteY0" fmla="*/ 1006507 h 1000125"/>
                <a:gd name="connsiteX1" fmla="*/ 0 w 971550"/>
                <a:gd name="connsiteY1" fmla="*/ 664655 h 1000125"/>
                <a:gd name="connsiteX2" fmla="*/ 104204 w 971550"/>
                <a:gd name="connsiteY2" fmla="*/ 161354 h 1000125"/>
                <a:gd name="connsiteX3" fmla="*/ 592074 w 971550"/>
                <a:gd name="connsiteY3" fmla="*/ 0 h 1000125"/>
                <a:gd name="connsiteX4" fmla="*/ 975741 w 971550"/>
                <a:gd name="connsiteY4" fmla="*/ 341852 h 1000125"/>
                <a:gd name="connsiteX5" fmla="*/ 871538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507"/>
                  </a:moveTo>
                  <a:lnTo>
                    <a:pt x="0" y="664655"/>
                  </a:lnTo>
                  <a:lnTo>
                    <a:pt x="104204" y="161354"/>
                  </a:lnTo>
                  <a:lnTo>
                    <a:pt x="592074" y="0"/>
                  </a:lnTo>
                  <a:lnTo>
                    <a:pt x="975741" y="341852"/>
                  </a:lnTo>
                  <a:lnTo>
                    <a:pt x="871538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239498"/>
      </p:ext>
    </p:extLst>
  </p:cSld>
  <p:clrMapOvr>
    <a:masterClrMapping/>
  </p:clrMapOvr>
</p:sld>
</file>

<file path=ppt/theme/theme1.xml><?xml version="1.0" encoding="utf-8"?>
<a:theme xmlns:a="http://schemas.openxmlformats.org/drawingml/2006/main" name="15_Office Theme">
  <a:themeElements>
    <a:clrScheme name="กำหนดเอง 4">
      <a:dk1>
        <a:srgbClr val="212121"/>
      </a:dk1>
      <a:lt1>
        <a:srgbClr val="FFFFFF"/>
      </a:lt1>
      <a:dk2>
        <a:srgbClr val="313C41"/>
      </a:dk2>
      <a:lt2>
        <a:srgbClr val="FFFFFF"/>
      </a:lt2>
      <a:accent1>
        <a:srgbClr val="B40408"/>
      </a:accent1>
      <a:accent2>
        <a:srgbClr val="920B09"/>
      </a:accent2>
      <a:accent3>
        <a:srgbClr val="582917"/>
      </a:accent3>
      <a:accent4>
        <a:srgbClr val="793E00"/>
      </a:accent4>
      <a:accent5>
        <a:srgbClr val="82563B"/>
      </a:accent5>
      <a:accent6>
        <a:srgbClr val="AA8DF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36</Words>
  <Application>Microsoft Office PowerPoint</Application>
  <PresentationFormat>กระดาษ A4 (210x297 มม.)</PresentationFormat>
  <Paragraphs>10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7" baseType="lpstr">
      <vt:lpstr>Arial</vt:lpstr>
      <vt:lpstr>Calibri</vt:lpstr>
      <vt:lpstr>TH SarabunIT๙</vt:lpstr>
      <vt:lpstr>Calibri Light</vt:lpstr>
      <vt:lpstr>15_Office Theme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Phakawan Wongpetanan</dc:creator>
  <cp:lastModifiedBy>Linda Thanasoot</cp:lastModifiedBy>
  <cp:revision>13</cp:revision>
  <dcterms:created xsi:type="dcterms:W3CDTF">2019-02-16T03:59:27Z</dcterms:created>
  <dcterms:modified xsi:type="dcterms:W3CDTF">2020-01-30T02:21:52Z</dcterms:modified>
</cp:coreProperties>
</file>