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C00"/>
    <a:srgbClr val="8DE786"/>
    <a:srgbClr val="A913E8"/>
    <a:srgbClr val="EE8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2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E0F17C1-A5A1-4D44-A2FB-1261AA2AF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F2A6C742-FC6E-4708-AB46-5BFD44510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397F966-8915-4BEC-8BEF-F55E1F4A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D5AB-8AA4-4CBB-8EDB-2956CE126C1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A826872-06FD-43AD-A6F2-BC8CB7F0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1BDE627D-3887-4DF4-9EFB-03953088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5C0A-AA2D-43B5-9BF3-2ABB9C257B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635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3CD5DD7-395D-4A57-9296-E9221FB9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F407CF08-8C1C-4754-A530-64162710C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978E103-96FC-4331-A173-2A31F919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D5AB-8AA4-4CBB-8EDB-2956CE126C1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476C058F-338A-42FC-B139-8014A416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A64252B1-1945-4676-AC09-CB69EA76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5C0A-AA2D-43B5-9BF3-2ABB9C257B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86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8BB4A582-ABFC-4FA6-B3C0-6CC68F9E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675AE991-6486-44DC-AA7D-CA7D30DBD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02CB072A-854F-45D8-83FA-38C35446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D5AB-8AA4-4CBB-8EDB-2956CE126C1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CE5C09A-2DEC-455E-8E96-E501375D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1E2E8754-B350-47FA-8B31-2E975568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5C0A-AA2D-43B5-9BF3-2ABB9C257B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804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40FC797-6554-46F0-B50E-5A4142710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A7A7CD6-0FC0-4310-AF63-464E5BB1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6B0E0E89-09A2-45BC-A7EB-F7875592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D5AB-8AA4-4CBB-8EDB-2956CE126C1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C9BC2E6-D4D2-40BB-B613-99F38F61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BDEECBCD-93AC-4C22-8C13-5C61F8D8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5C0A-AA2D-43B5-9BF3-2ABB9C257B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25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DA2444E-4439-4C4D-A3EC-D4A45521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F1AA1630-5250-4A21-A06A-BC65C0AFE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7DAF8F1-8509-4ABE-A514-876D9A5B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D5AB-8AA4-4CBB-8EDB-2956CE126C1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47CD9A8-5348-4A78-A792-62FC6542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111F8A8C-BABF-4570-B371-302D27E2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5C0A-AA2D-43B5-9BF3-2ABB9C257B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476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EFD51B8-7DCA-4264-816A-151D072A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490268A-4908-4E3A-83B9-973CACC42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B83912E6-B91B-40E4-AF88-C0385CABB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0F9D93AE-1DDA-4326-86AB-4624A09E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D5AB-8AA4-4CBB-8EDB-2956CE126C1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FB95DED3-28B1-40B9-9F38-3270AF7E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48F57E03-8BE5-4037-A496-65A32755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5C0A-AA2D-43B5-9BF3-2ABB9C257B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9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F6633FD-7D38-4A13-82D2-17ACA271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DB287866-ED28-4FA5-B75B-15A9A61A4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848EC072-5D5B-464B-BFCC-90E6AD245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4C3BBE7B-06D4-4677-9DED-9B6F73835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6658149F-D79D-4CBC-9120-1773E11BC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2E5701C7-B711-43B5-BB79-B45FD38D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D5AB-8AA4-4CBB-8EDB-2956CE126C1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92AD08F5-9F35-4AD1-8DE2-B5195A84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68DBED6D-FE09-4871-B49C-0AB91EBB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5C0A-AA2D-43B5-9BF3-2ABB9C257B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808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499DAC0-DD7B-49F5-9FD9-C022E3C0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9FCD9BF3-D69E-4D5C-BD91-7CCDD8B3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D5AB-8AA4-4CBB-8EDB-2956CE126C1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72B63622-5F64-4E61-9A80-D51A3485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90A7E7E5-EFD6-4BFC-A215-C261038C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5C0A-AA2D-43B5-9BF3-2ABB9C257B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284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B4D812DB-4CE4-4FE2-AF39-ED180910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D5AB-8AA4-4CBB-8EDB-2956CE126C1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DCD65F54-5DFF-49E0-8B77-D80C5ADA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A250949A-451B-4B4D-94FA-877547A2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5C0A-AA2D-43B5-9BF3-2ABB9C257B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095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9ECA990-E836-4D42-A65C-1F519A2D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7C6D2124-F268-4FF9-9D64-D3A8FA5A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30C5D48E-F1E9-48AD-999B-9E8FEA452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AB7BF54A-18BF-45B1-84FC-E55B8502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D5AB-8AA4-4CBB-8EDB-2956CE126C1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E53BC19D-905F-4A9A-B595-239BDCE8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1C47AC52-0934-41B4-A17B-AD891A96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5C0A-AA2D-43B5-9BF3-2ABB9C257B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878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B8A7A59-C4F2-41E1-B266-C3FF93ED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96037FA3-A2FA-4FA4-98C9-EB939A10C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CC9D65B7-D32C-4ABB-8FF4-0E1348513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D91A5C68-80DE-45BB-BA14-2D21019E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D5AB-8AA4-4CBB-8EDB-2956CE126C1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7669F3D1-30DC-4E0F-9489-D30B1680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E2A66172-9690-49B1-B0BE-0B7D69C1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5C0A-AA2D-43B5-9BF3-2ABB9C257B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037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795B361C-2CDB-4B09-B0C7-C2C8937C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69EA9B58-D051-4960-BB9E-A807F0AB7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03707DB5-024F-4289-A73D-C5FE29212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3D5AB-8AA4-4CBB-8EDB-2956CE126C1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8438D5C-5B3D-4761-BC27-B845D3DAC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4A33A86A-B188-4A23-8A27-84551C5D4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95C0A-AA2D-43B5-9BF3-2ABB9C257B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014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2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4.png"/><Relationship Id="rId16" Type="http://schemas.openxmlformats.org/officeDocument/2006/relationships/image" Target="../media/image1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2.png"/><Relationship Id="rId18" Type="http://schemas.openxmlformats.org/officeDocument/2006/relationships/image" Target="../media/image36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1.png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2.png"/><Relationship Id="rId18" Type="http://schemas.openxmlformats.org/officeDocument/2006/relationships/image" Target="../media/image43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8.png"/><Relationship Id="rId16" Type="http://schemas.openxmlformats.org/officeDocument/2006/relationships/image" Target="../media/image15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DF911DB7-98A7-4110-8007-448818876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2431150F-8755-4A11-996A-CF47FB953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11" y="343788"/>
            <a:ext cx="2642111" cy="2596833"/>
          </a:xfrm>
          <a:prstGeom prst="rect">
            <a:avLst/>
          </a:prstGeom>
        </p:spPr>
      </p:pic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xmlns="" id="{B7C0AD3A-8F47-4879-AC86-E96DD3627B38}"/>
              </a:ext>
            </a:extLst>
          </p:cNvPr>
          <p:cNvSpPr txBox="1"/>
          <p:nvPr/>
        </p:nvSpPr>
        <p:spPr>
          <a:xfrm>
            <a:off x="286821" y="253997"/>
            <a:ext cx="34215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n w="0">
                  <a:noFill/>
                </a:ln>
                <a:effectLst>
                  <a:glow rad="1016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รายงานการสอนออนไลน์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66D471ED-0B5A-4E88-AD38-50AC0B544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6" y="889572"/>
            <a:ext cx="2959108" cy="502391"/>
          </a:xfrm>
          <a:prstGeom prst="rect">
            <a:avLst/>
          </a:prstGeom>
        </p:spPr>
      </p:pic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xmlns="" id="{30BB1AF3-B98B-4B6D-8C88-5C284A9E2A9E}"/>
              </a:ext>
            </a:extLst>
          </p:cNvPr>
          <p:cNvSpPr txBox="1"/>
          <p:nvPr/>
        </p:nvSpPr>
        <p:spPr>
          <a:xfrm>
            <a:off x="299521" y="911651"/>
            <a:ext cx="342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วันจันทร์ที่ 21 มิถุนายน 2564</a:t>
            </a:r>
          </a:p>
        </p:txBody>
      </p:sp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xmlns="" id="{FE0B14B6-FF2D-4DE1-9147-DEB43D34E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0" y="1430057"/>
            <a:ext cx="2682530" cy="1108963"/>
          </a:xfrm>
          <a:prstGeom prst="rect">
            <a:avLst/>
          </a:prstGeom>
        </p:spPr>
      </p:pic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xmlns="" id="{93A6193C-E43B-4E73-AD20-CA54B38AE593}"/>
              </a:ext>
            </a:extLst>
          </p:cNvPr>
          <p:cNvSpPr txBox="1"/>
          <p:nvPr/>
        </p:nvSpPr>
        <p:spPr>
          <a:xfrm>
            <a:off x="1359638" y="1388642"/>
            <a:ext cx="130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จำนวนนักเรียน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xmlns="" id="{55D81F39-EFAC-49B1-8E2C-2BDE377699D4}"/>
              </a:ext>
            </a:extLst>
          </p:cNvPr>
          <p:cNvSpPr txBox="1"/>
          <p:nvPr/>
        </p:nvSpPr>
        <p:spPr>
          <a:xfrm>
            <a:off x="1290346" y="1608554"/>
            <a:ext cx="6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ชาย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xmlns="" id="{42F1D780-E793-4449-AC10-744E669DEF54}"/>
              </a:ext>
            </a:extLst>
          </p:cNvPr>
          <p:cNvSpPr txBox="1"/>
          <p:nvPr/>
        </p:nvSpPr>
        <p:spPr>
          <a:xfrm>
            <a:off x="2094917" y="1622608"/>
            <a:ext cx="6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หญิง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xmlns="" id="{5E1A19AD-AE51-4880-B5D7-99E46FABF51D}"/>
              </a:ext>
            </a:extLst>
          </p:cNvPr>
          <p:cNvSpPr txBox="1"/>
          <p:nvPr/>
        </p:nvSpPr>
        <p:spPr>
          <a:xfrm>
            <a:off x="1327867" y="1764545"/>
            <a:ext cx="6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xmlns="" id="{3F15AF7F-BE0D-472C-BF5B-2B999EEB8429}"/>
              </a:ext>
            </a:extLst>
          </p:cNvPr>
          <p:cNvSpPr txBox="1"/>
          <p:nvPr/>
        </p:nvSpPr>
        <p:spPr>
          <a:xfrm>
            <a:off x="2115998" y="1765973"/>
            <a:ext cx="6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CA8A22B9-B3B2-4B33-B0A5-F0EBC2A83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3" y="2577114"/>
            <a:ext cx="3421578" cy="727014"/>
          </a:xfrm>
          <a:prstGeom prst="rect">
            <a:avLst/>
          </a:prstGeom>
        </p:spPr>
      </p:pic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xmlns="" id="{4CA49764-284A-4C28-AD3E-99893925E287}"/>
              </a:ext>
            </a:extLst>
          </p:cNvPr>
          <p:cNvSpPr txBox="1"/>
          <p:nvPr/>
        </p:nvSpPr>
        <p:spPr>
          <a:xfrm>
            <a:off x="695670" y="2740335"/>
            <a:ext cx="232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รายวิชาคอมพิวเตอร์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xmlns="" id="{3E18F027-66CC-41E3-93FA-666A69A2583F}"/>
              </a:ext>
            </a:extLst>
          </p:cNvPr>
          <p:cNvSpPr txBox="1"/>
          <p:nvPr/>
        </p:nvSpPr>
        <p:spPr>
          <a:xfrm>
            <a:off x="3253166" y="2714935"/>
            <a:ext cx="58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ม.1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789BAA52-14BB-42DE-97EB-8C938475FC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2" y="3542818"/>
            <a:ext cx="3130808" cy="1943722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xmlns="" id="{CA2A1F50-2ABF-47A8-B602-19995417CB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9" y="3329385"/>
            <a:ext cx="2400303" cy="672085"/>
          </a:xfrm>
          <a:prstGeom prst="rect">
            <a:avLst/>
          </a:prstGeom>
        </p:spPr>
      </p:pic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xmlns="" id="{36E05553-EA5E-4E23-95A3-03475669CED3}"/>
              </a:ext>
            </a:extLst>
          </p:cNvPr>
          <p:cNvSpPr txBox="1"/>
          <p:nvPr/>
        </p:nvSpPr>
        <p:spPr>
          <a:xfrm>
            <a:off x="552857" y="3465811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ผลการจัดการเรียนการสอน</a:t>
            </a:r>
          </a:p>
        </p:txBody>
      </p:sp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xmlns="" id="{396B0B4E-E0FD-427C-A4B6-82111A218C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2" y="5751580"/>
            <a:ext cx="3130808" cy="1385820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xmlns="" id="{88D97C5E-1178-4A5E-B1F7-881CC18159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" y="5538147"/>
            <a:ext cx="2400303" cy="672085"/>
          </a:xfrm>
          <a:prstGeom prst="rect">
            <a:avLst/>
          </a:prstGeom>
        </p:spPr>
      </p:pic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xmlns="" id="{8A673BA4-B7ED-4388-A102-0FE9E375B6C4}"/>
              </a:ext>
            </a:extLst>
          </p:cNvPr>
          <p:cNvSpPr txBox="1"/>
          <p:nvPr/>
        </p:nvSpPr>
        <p:spPr>
          <a:xfrm>
            <a:off x="540157" y="5674573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สื่อและอุปกรณ์</a:t>
            </a:r>
          </a:p>
        </p:txBody>
      </p:sp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xmlns="" id="{7D89FE19-4DC4-439E-BA5C-603B4194E5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7" y="7416053"/>
            <a:ext cx="3130808" cy="963681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xmlns="" id="{84034DD3-4BF1-4D33-AAF5-B7AF89240A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73" y="7202620"/>
            <a:ext cx="1579854" cy="567313"/>
          </a:xfrm>
          <a:prstGeom prst="rect">
            <a:avLst/>
          </a:prstGeom>
        </p:spPr>
      </p:pic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xmlns="" id="{11ADA214-3E65-4F08-BD03-021DE92EB88D}"/>
              </a:ext>
            </a:extLst>
          </p:cNvPr>
          <p:cNvSpPr txBox="1"/>
          <p:nvPr/>
        </p:nvSpPr>
        <p:spPr>
          <a:xfrm>
            <a:off x="480802" y="7300946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เครื่องมือที่ใช้</a:t>
            </a:r>
          </a:p>
        </p:txBody>
      </p:sp>
      <p:pic>
        <p:nvPicPr>
          <p:cNvPr id="84" name="รูปภาพ 83">
            <a:extLst>
              <a:ext uri="{FF2B5EF4-FFF2-40B4-BE49-F238E27FC236}">
                <a16:creationId xmlns:a16="http://schemas.microsoft.com/office/drawing/2014/main" xmlns="" id="{63D97059-E94C-4BBA-8E1A-4142A6A3D3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7" y="7810298"/>
            <a:ext cx="441619" cy="441619"/>
          </a:xfrm>
          <a:prstGeom prst="rect">
            <a:avLst/>
          </a:prstGeom>
        </p:spPr>
      </p:pic>
      <p:pic>
        <p:nvPicPr>
          <p:cNvPr id="85" name="รูปภาพ 84">
            <a:extLst>
              <a:ext uri="{FF2B5EF4-FFF2-40B4-BE49-F238E27FC236}">
                <a16:creationId xmlns:a16="http://schemas.microsoft.com/office/drawing/2014/main" xmlns="" id="{DB719424-BCC2-4E8D-A576-F5D901C5B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325" y="7818098"/>
            <a:ext cx="441619" cy="441619"/>
          </a:xfrm>
          <a:prstGeom prst="rect">
            <a:avLst/>
          </a:prstGeom>
        </p:spPr>
      </p:pic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xmlns="" id="{17F699E2-3C6B-4F62-9BF8-84427ACD978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442" y="7808328"/>
            <a:ext cx="441619" cy="441619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9F39A295-A0A1-4A1D-9F11-83A197BB84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09" y="7731833"/>
            <a:ext cx="548052" cy="545227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xmlns="" id="{327616FD-C990-466E-8266-6EF7813FB9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58" y="7781678"/>
            <a:ext cx="487681" cy="487681"/>
          </a:xfrm>
          <a:prstGeom prst="rect">
            <a:avLst/>
          </a:prstGeom>
        </p:spPr>
      </p:pic>
      <p:pic>
        <p:nvPicPr>
          <p:cNvPr id="39" name="รูปภาพ 38" descr="รูปภาพประกอบด้วย บุคคล, เสื้อผ้า, ยืน, ขนสัตว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B40FF3B-F4BF-40C6-B1A1-7AA5ED6D607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11793" r="14161" b="23259"/>
          <a:stretch/>
        </p:blipFill>
        <p:spPr>
          <a:xfrm>
            <a:off x="4732728" y="168906"/>
            <a:ext cx="1423875" cy="1943722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xmlns="" id="{10A6A9C8-B82B-4F9A-B283-D6803D70953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22" y="1983618"/>
            <a:ext cx="2631421" cy="883444"/>
          </a:xfrm>
          <a:prstGeom prst="rect">
            <a:avLst/>
          </a:prstGeom>
        </p:spPr>
      </p:pic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xmlns="" id="{7B9AFB2E-D90D-4075-8FA5-0C3F871E7079}"/>
              </a:ext>
            </a:extLst>
          </p:cNvPr>
          <p:cNvSpPr txBox="1"/>
          <p:nvPr/>
        </p:nvSpPr>
        <p:spPr>
          <a:xfrm>
            <a:off x="4139240" y="2064631"/>
            <a:ext cx="232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n w="0">
                  <a:noFill/>
                </a:ln>
                <a:effectLst>
                  <a:glow rad="1143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นายกฤษฎา  คำมา</a:t>
            </a:r>
          </a:p>
        </p:txBody>
      </p:sp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xmlns="" id="{9CB66B0E-92CB-4DDC-9139-869B7A73473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3512762"/>
            <a:ext cx="3023419" cy="1440238"/>
          </a:xfrm>
          <a:prstGeom prst="rect">
            <a:avLst/>
          </a:prstGeom>
        </p:spPr>
      </p:pic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xmlns="" id="{E2B75615-8FE6-48CE-960F-7D8AE540C43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53" y="3299329"/>
            <a:ext cx="1735728" cy="567313"/>
          </a:xfrm>
          <a:prstGeom prst="rect">
            <a:avLst/>
          </a:prstGeom>
        </p:spPr>
      </p:pic>
      <p:sp>
        <p:nvSpPr>
          <p:cNvPr id="90" name="กล่องข้อความ 89">
            <a:extLst>
              <a:ext uri="{FF2B5EF4-FFF2-40B4-BE49-F238E27FC236}">
                <a16:creationId xmlns:a16="http://schemas.microsoft.com/office/drawing/2014/main" xmlns="" id="{BD2DE07D-A5AC-4DEF-9720-35CC252F6DAA}"/>
              </a:ext>
            </a:extLst>
          </p:cNvPr>
          <p:cNvSpPr txBox="1"/>
          <p:nvPr/>
        </p:nvSpPr>
        <p:spPr>
          <a:xfrm>
            <a:off x="3888310" y="3358481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ปัญหาอุปสรรค</a:t>
            </a:r>
          </a:p>
        </p:txBody>
      </p:sp>
      <p:pic>
        <p:nvPicPr>
          <p:cNvPr id="91" name="รูปภาพ 90">
            <a:extLst>
              <a:ext uri="{FF2B5EF4-FFF2-40B4-BE49-F238E27FC236}">
                <a16:creationId xmlns:a16="http://schemas.microsoft.com/office/drawing/2014/main" xmlns="" id="{90E3EE87-83C1-4459-BBA6-6869838058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5238371"/>
            <a:ext cx="3023419" cy="3011576"/>
          </a:xfrm>
          <a:prstGeom prst="rect">
            <a:avLst/>
          </a:prstGeom>
        </p:spPr>
      </p:pic>
      <p:pic>
        <p:nvPicPr>
          <p:cNvPr id="92" name="รูปภาพ 91">
            <a:extLst>
              <a:ext uri="{FF2B5EF4-FFF2-40B4-BE49-F238E27FC236}">
                <a16:creationId xmlns:a16="http://schemas.microsoft.com/office/drawing/2014/main" xmlns="" id="{FDFB28D7-DA58-4371-A250-8369ACA129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48" y="5024938"/>
            <a:ext cx="2400303" cy="672085"/>
          </a:xfrm>
          <a:prstGeom prst="rect">
            <a:avLst/>
          </a:prstGeom>
        </p:spPr>
      </p:pic>
      <p:sp>
        <p:nvSpPr>
          <p:cNvPr id="93" name="กล่องข้อความ 92">
            <a:extLst>
              <a:ext uri="{FF2B5EF4-FFF2-40B4-BE49-F238E27FC236}">
                <a16:creationId xmlns:a16="http://schemas.microsoft.com/office/drawing/2014/main" xmlns="" id="{D4D04645-41A3-4DB6-98A0-4A4C959285FA}"/>
              </a:ext>
            </a:extLst>
          </p:cNvPr>
          <p:cNvSpPr txBox="1"/>
          <p:nvPr/>
        </p:nvSpPr>
        <p:spPr>
          <a:xfrm>
            <a:off x="3828266" y="5161364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รูปภาพการสอนออนไลน์</a:t>
            </a:r>
          </a:p>
        </p:txBody>
      </p:sp>
      <p:pic>
        <p:nvPicPr>
          <p:cNvPr id="94" name="รูปภาพ 93">
            <a:extLst>
              <a:ext uri="{FF2B5EF4-FFF2-40B4-BE49-F238E27FC236}">
                <a16:creationId xmlns:a16="http://schemas.microsoft.com/office/drawing/2014/main" xmlns="" id="{A7340233-7D69-4FCB-8B7C-C492E746A2A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04" y="8656174"/>
            <a:ext cx="1884385" cy="692266"/>
          </a:xfrm>
          <a:prstGeom prst="rect">
            <a:avLst/>
          </a:prstGeom>
        </p:spPr>
      </p:pic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xmlns="" id="{2DB3E102-248C-4952-A978-5A7C7BD7B740}"/>
              </a:ext>
            </a:extLst>
          </p:cNvPr>
          <p:cNvSpPr txBox="1"/>
          <p:nvPr/>
        </p:nvSpPr>
        <p:spPr>
          <a:xfrm>
            <a:off x="2558177" y="8658387"/>
            <a:ext cx="18633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ลงชื่อ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_______________ 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ผู้รายงาน</a:t>
            </a:r>
          </a:p>
          <a:p>
            <a:pPr algn="ctr"/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นายกฤษฎา  คำมา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ตำแหน่งครู</a:t>
            </a:r>
          </a:p>
        </p:txBody>
      </p:sp>
      <p:pic>
        <p:nvPicPr>
          <p:cNvPr id="96" name="รูปภาพ 95">
            <a:extLst>
              <a:ext uri="{FF2B5EF4-FFF2-40B4-BE49-F238E27FC236}">
                <a16:creationId xmlns:a16="http://schemas.microsoft.com/office/drawing/2014/main" xmlns="" id="{5B510F26-4949-4683-B175-ED5D1D57150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18" y="8653961"/>
            <a:ext cx="1884385" cy="692266"/>
          </a:xfrm>
          <a:prstGeom prst="rect">
            <a:avLst/>
          </a:prstGeom>
        </p:spPr>
      </p:pic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xmlns="" id="{F792F6CC-D851-482F-AE61-A478F586A6C3}"/>
              </a:ext>
            </a:extLst>
          </p:cNvPr>
          <p:cNvSpPr txBox="1"/>
          <p:nvPr/>
        </p:nvSpPr>
        <p:spPr>
          <a:xfrm>
            <a:off x="4689991" y="8656174"/>
            <a:ext cx="18633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ลงชื่อ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_______________ 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ผู้รับรอง</a:t>
            </a:r>
          </a:p>
          <a:p>
            <a:pPr algn="ctr"/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นายห้องสื่อ  ครูคอม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ตำแหน่งผู้อำนวยการโรงเรียน</a:t>
            </a:r>
          </a:p>
        </p:txBody>
      </p:sp>
      <p:pic>
        <p:nvPicPr>
          <p:cNvPr id="98" name="รูปภาพ 97">
            <a:extLst>
              <a:ext uri="{FF2B5EF4-FFF2-40B4-BE49-F238E27FC236}">
                <a16:creationId xmlns:a16="http://schemas.microsoft.com/office/drawing/2014/main" xmlns="" id="{2AD0B6EA-DA78-4189-AC22-EB564BC4A6F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1" y="5013979"/>
            <a:ext cx="489734" cy="562019"/>
          </a:xfrm>
          <a:prstGeom prst="rect">
            <a:avLst/>
          </a:prstGeom>
        </p:spPr>
      </p:pic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xmlns="" id="{DF84060F-9CBB-427F-A854-3330B6FCCD3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6" y="6619090"/>
            <a:ext cx="489734" cy="562019"/>
          </a:xfrm>
          <a:prstGeom prst="rect">
            <a:avLst/>
          </a:prstGeom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xmlns="" id="{ABFDAAA7-3B2D-4909-84C7-08D2429E27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81" y="4450787"/>
            <a:ext cx="489734" cy="562019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xmlns="" id="{D4AA3AFE-ED25-4418-AE94-623DB2D8EAF1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3831785" y="5755768"/>
            <a:ext cx="1196586" cy="807394"/>
          </a:xfrm>
          <a:prstGeom prst="rect">
            <a:avLst/>
          </a:prstGeom>
        </p:spPr>
      </p:pic>
      <p:pic>
        <p:nvPicPr>
          <p:cNvPr id="103" name="รูปภาพ 102">
            <a:extLst>
              <a:ext uri="{FF2B5EF4-FFF2-40B4-BE49-F238E27FC236}">
                <a16:creationId xmlns:a16="http://schemas.microsoft.com/office/drawing/2014/main" xmlns="" id="{B48B1E37-753C-4561-92B1-93A8CFB7056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5261778" y="5751713"/>
            <a:ext cx="1196586" cy="807394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xmlns="" id="{D991A6B4-CFFF-4259-AFD8-8EBD26A1758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3849857" y="6680661"/>
            <a:ext cx="1196586" cy="807394"/>
          </a:xfrm>
          <a:prstGeom prst="rect">
            <a:avLst/>
          </a:prstGeom>
        </p:spPr>
      </p:pic>
      <p:pic>
        <p:nvPicPr>
          <p:cNvPr id="105" name="รูปภาพ 104">
            <a:extLst>
              <a:ext uri="{FF2B5EF4-FFF2-40B4-BE49-F238E27FC236}">
                <a16:creationId xmlns:a16="http://schemas.microsoft.com/office/drawing/2014/main" xmlns="" id="{63460A3B-D4D6-4BF3-81D6-6A11B434478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5279850" y="6676606"/>
            <a:ext cx="1196586" cy="807394"/>
          </a:xfrm>
          <a:prstGeom prst="rect">
            <a:avLst/>
          </a:prstGeom>
        </p:spPr>
      </p:pic>
      <p:pic>
        <p:nvPicPr>
          <p:cNvPr id="102" name="รูปภาพ 101" descr="รูปภาพประกอบด้วย ของเล่น, เวกเตอร์กราฟิก, ตุ๊กต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C7615C3-24AB-40EF-9795-8538B744893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94" y="7752961"/>
            <a:ext cx="761468" cy="578793"/>
          </a:xfrm>
          <a:prstGeom prst="rect">
            <a:avLst/>
          </a:prstGeom>
        </p:spPr>
      </p:pic>
      <p:sp>
        <p:nvSpPr>
          <p:cNvPr id="106" name="กล่องข้อความ 105">
            <a:extLst>
              <a:ext uri="{FF2B5EF4-FFF2-40B4-BE49-F238E27FC236}">
                <a16:creationId xmlns:a16="http://schemas.microsoft.com/office/drawing/2014/main" xmlns="" id="{592A7A26-DA9B-44B6-8FBB-BA77B3606E55}"/>
              </a:ext>
            </a:extLst>
          </p:cNvPr>
          <p:cNvSpPr txBox="1"/>
          <p:nvPr/>
        </p:nvSpPr>
        <p:spPr>
          <a:xfrm>
            <a:off x="397709" y="3926517"/>
            <a:ext cx="2970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นักเรียนมีความรู้และความเข้าใจในเนื้อหาวิชา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และกิจกรรมที่ได้เรียนรู้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นักเรียนมีการเรียนรู้ได้ตามเป้าหมายที่ตั้งไว้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นักเรียนมีความกระตือรือร้นในการเรียนรู้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ที่แปลกใหม่และพร้อมยอมรับการเปลี่ยนแปลง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ตามสถานการณ์</a:t>
            </a:r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xmlns="" id="{5289D3F8-7129-46AC-9D0D-89D785FDC52A}"/>
              </a:ext>
            </a:extLst>
          </p:cNvPr>
          <p:cNvSpPr txBox="1"/>
          <p:nvPr/>
        </p:nvSpPr>
        <p:spPr>
          <a:xfrm>
            <a:off x="394968" y="6173564"/>
            <a:ext cx="297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แผนการจัดการเรียนรู้ แผนที่ 1 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เรื่อง เทคโนโลยีสารสนเทศ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ใบงานที่ 1.1 เรื่อง การใช้งานเทคโนโลยี</a:t>
            </a:r>
          </a:p>
        </p:txBody>
      </p:sp>
      <p:sp>
        <p:nvSpPr>
          <p:cNvPr id="108" name="กล่องข้อความ 107">
            <a:extLst>
              <a:ext uri="{FF2B5EF4-FFF2-40B4-BE49-F238E27FC236}">
                <a16:creationId xmlns:a16="http://schemas.microsoft.com/office/drawing/2014/main" xmlns="" id="{4C8CD37A-002E-4A84-98F1-3DE64CAE3E6C}"/>
              </a:ext>
            </a:extLst>
          </p:cNvPr>
          <p:cNvSpPr txBox="1"/>
          <p:nvPr/>
        </p:nvSpPr>
        <p:spPr>
          <a:xfrm>
            <a:off x="3748904" y="3809528"/>
            <a:ext cx="2970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นักเรียนบางคนมีปัญหาเรื่องการขาดอุปกรณ์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เทคโนโลยีที่ใช้ในการเรียนออนไลน์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สัญญาณอินเตอร์เน็ตที่ไม่เสถียรในบางครั้ง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นักเรียนยังขาดสมาธิในการเรียนรู้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53698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DF911DB7-98A7-4110-8007-448818876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2431150F-8755-4A11-996A-CF47FB953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11" y="343788"/>
            <a:ext cx="2642111" cy="2596833"/>
          </a:xfrm>
          <a:prstGeom prst="rect">
            <a:avLst/>
          </a:prstGeom>
        </p:spPr>
      </p:pic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xmlns="" id="{B7C0AD3A-8F47-4879-AC86-E96DD3627B38}"/>
              </a:ext>
            </a:extLst>
          </p:cNvPr>
          <p:cNvSpPr txBox="1"/>
          <p:nvPr/>
        </p:nvSpPr>
        <p:spPr>
          <a:xfrm>
            <a:off x="286821" y="253997"/>
            <a:ext cx="34215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n w="0">
                  <a:noFill/>
                </a:ln>
                <a:effectLst>
                  <a:glow rad="1016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รายงานการสอนออนไลน์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66D471ED-0B5A-4E88-AD38-50AC0B544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756" y="889795"/>
            <a:ext cx="2959108" cy="501944"/>
          </a:xfrm>
          <a:prstGeom prst="rect">
            <a:avLst/>
          </a:prstGeom>
        </p:spPr>
      </p:pic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xmlns="" id="{30BB1AF3-B98B-4B6D-8C88-5C284A9E2A9E}"/>
              </a:ext>
            </a:extLst>
          </p:cNvPr>
          <p:cNvSpPr txBox="1"/>
          <p:nvPr/>
        </p:nvSpPr>
        <p:spPr>
          <a:xfrm>
            <a:off x="645225" y="911651"/>
            <a:ext cx="272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วันจันทร์ที่ 21 มิถุนายน 2564</a:t>
            </a:r>
          </a:p>
        </p:txBody>
      </p:sp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xmlns="" id="{FE0B14B6-FF2D-4DE1-9147-DEB43D34E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0" y="1430057"/>
            <a:ext cx="2682530" cy="1108963"/>
          </a:xfrm>
          <a:prstGeom prst="rect">
            <a:avLst/>
          </a:prstGeom>
        </p:spPr>
      </p:pic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xmlns="" id="{93A6193C-E43B-4E73-AD20-CA54B38AE593}"/>
              </a:ext>
            </a:extLst>
          </p:cNvPr>
          <p:cNvSpPr txBox="1"/>
          <p:nvPr/>
        </p:nvSpPr>
        <p:spPr>
          <a:xfrm>
            <a:off x="1359638" y="1388642"/>
            <a:ext cx="130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จำนวนนักเรียน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xmlns="" id="{55D81F39-EFAC-49B1-8E2C-2BDE377699D4}"/>
              </a:ext>
            </a:extLst>
          </p:cNvPr>
          <p:cNvSpPr txBox="1"/>
          <p:nvPr/>
        </p:nvSpPr>
        <p:spPr>
          <a:xfrm>
            <a:off x="1290346" y="1608554"/>
            <a:ext cx="6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ชาย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xmlns="" id="{42F1D780-E793-4449-AC10-744E669DEF54}"/>
              </a:ext>
            </a:extLst>
          </p:cNvPr>
          <p:cNvSpPr txBox="1"/>
          <p:nvPr/>
        </p:nvSpPr>
        <p:spPr>
          <a:xfrm>
            <a:off x="2094917" y="1622608"/>
            <a:ext cx="6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หญิง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xmlns="" id="{5E1A19AD-AE51-4880-B5D7-99E46FABF51D}"/>
              </a:ext>
            </a:extLst>
          </p:cNvPr>
          <p:cNvSpPr txBox="1"/>
          <p:nvPr/>
        </p:nvSpPr>
        <p:spPr>
          <a:xfrm>
            <a:off x="1327867" y="1764545"/>
            <a:ext cx="6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xmlns="" id="{3F15AF7F-BE0D-472C-BF5B-2B999EEB8429}"/>
              </a:ext>
            </a:extLst>
          </p:cNvPr>
          <p:cNvSpPr txBox="1"/>
          <p:nvPr/>
        </p:nvSpPr>
        <p:spPr>
          <a:xfrm>
            <a:off x="2115998" y="1765973"/>
            <a:ext cx="6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CA8A22B9-B3B2-4B33-B0A5-F0EBC2A83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433" y="2577114"/>
            <a:ext cx="3421578" cy="727013"/>
          </a:xfrm>
          <a:prstGeom prst="rect">
            <a:avLst/>
          </a:prstGeom>
        </p:spPr>
      </p:pic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xmlns="" id="{4CA49764-284A-4C28-AD3E-99893925E287}"/>
              </a:ext>
            </a:extLst>
          </p:cNvPr>
          <p:cNvSpPr txBox="1"/>
          <p:nvPr/>
        </p:nvSpPr>
        <p:spPr>
          <a:xfrm>
            <a:off x="695670" y="2740335"/>
            <a:ext cx="232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รายวิชาคอมพิวเตอร์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xmlns="" id="{3E18F027-66CC-41E3-93FA-666A69A2583F}"/>
              </a:ext>
            </a:extLst>
          </p:cNvPr>
          <p:cNvSpPr txBox="1"/>
          <p:nvPr/>
        </p:nvSpPr>
        <p:spPr>
          <a:xfrm>
            <a:off x="3253166" y="2714935"/>
            <a:ext cx="58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ม.1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789BAA52-14BB-42DE-97EB-8C938475FC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2" y="3542818"/>
            <a:ext cx="3130808" cy="1943722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xmlns="" id="{CA2A1F50-2ABF-47A8-B602-19995417CB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139" y="3329768"/>
            <a:ext cx="2400303" cy="671318"/>
          </a:xfrm>
          <a:prstGeom prst="rect">
            <a:avLst/>
          </a:prstGeom>
        </p:spPr>
      </p:pic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xmlns="" id="{36E05553-EA5E-4E23-95A3-03475669CED3}"/>
              </a:ext>
            </a:extLst>
          </p:cNvPr>
          <p:cNvSpPr txBox="1"/>
          <p:nvPr/>
        </p:nvSpPr>
        <p:spPr>
          <a:xfrm>
            <a:off x="552857" y="3465811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ผลการจัดการเรียนการสอน</a:t>
            </a:r>
          </a:p>
        </p:txBody>
      </p:sp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xmlns="" id="{396B0B4E-E0FD-427C-A4B6-82111A218C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2" y="5751580"/>
            <a:ext cx="3130808" cy="1385820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xmlns="" id="{88D97C5E-1178-4A5E-B1F7-881CC18159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439" y="5538530"/>
            <a:ext cx="2400303" cy="671318"/>
          </a:xfrm>
          <a:prstGeom prst="rect">
            <a:avLst/>
          </a:prstGeom>
        </p:spPr>
      </p:pic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xmlns="" id="{8A673BA4-B7ED-4388-A102-0FE9E375B6C4}"/>
              </a:ext>
            </a:extLst>
          </p:cNvPr>
          <p:cNvSpPr txBox="1"/>
          <p:nvPr/>
        </p:nvSpPr>
        <p:spPr>
          <a:xfrm>
            <a:off x="540157" y="5674573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สื่อและอุปกรณ์</a:t>
            </a:r>
          </a:p>
        </p:txBody>
      </p:sp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xmlns="" id="{7D89FE19-4DC4-439E-BA5C-603B4194E5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7" y="7416053"/>
            <a:ext cx="3130808" cy="963681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xmlns="" id="{84034DD3-4BF1-4D33-AAF5-B7AF89240A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773" y="7265349"/>
            <a:ext cx="1579854" cy="441854"/>
          </a:xfrm>
          <a:prstGeom prst="rect">
            <a:avLst/>
          </a:prstGeom>
        </p:spPr>
      </p:pic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xmlns="" id="{11ADA214-3E65-4F08-BD03-021DE92EB88D}"/>
              </a:ext>
            </a:extLst>
          </p:cNvPr>
          <p:cNvSpPr txBox="1"/>
          <p:nvPr/>
        </p:nvSpPr>
        <p:spPr>
          <a:xfrm>
            <a:off x="480802" y="7300946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เครื่องมือที่ใช้</a:t>
            </a:r>
          </a:p>
        </p:txBody>
      </p:sp>
      <p:pic>
        <p:nvPicPr>
          <p:cNvPr id="84" name="รูปภาพ 83">
            <a:extLst>
              <a:ext uri="{FF2B5EF4-FFF2-40B4-BE49-F238E27FC236}">
                <a16:creationId xmlns:a16="http://schemas.microsoft.com/office/drawing/2014/main" xmlns="" id="{63D97059-E94C-4BBA-8E1A-4142A6A3D3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7" y="7810298"/>
            <a:ext cx="441619" cy="441619"/>
          </a:xfrm>
          <a:prstGeom prst="rect">
            <a:avLst/>
          </a:prstGeom>
        </p:spPr>
      </p:pic>
      <p:pic>
        <p:nvPicPr>
          <p:cNvPr id="85" name="รูปภาพ 84">
            <a:extLst>
              <a:ext uri="{FF2B5EF4-FFF2-40B4-BE49-F238E27FC236}">
                <a16:creationId xmlns:a16="http://schemas.microsoft.com/office/drawing/2014/main" xmlns="" id="{DB719424-BCC2-4E8D-A576-F5D901C5B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325" y="7818098"/>
            <a:ext cx="441619" cy="441619"/>
          </a:xfrm>
          <a:prstGeom prst="rect">
            <a:avLst/>
          </a:prstGeom>
        </p:spPr>
      </p:pic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xmlns="" id="{17F699E2-3C6B-4F62-9BF8-84427ACD978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442" y="7808328"/>
            <a:ext cx="441619" cy="441619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9F39A295-A0A1-4A1D-9F11-83A197BB84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09" y="7731833"/>
            <a:ext cx="548052" cy="545227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xmlns="" id="{327616FD-C990-466E-8266-6EF7813FB9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58" y="7781678"/>
            <a:ext cx="487681" cy="487681"/>
          </a:xfrm>
          <a:prstGeom prst="rect">
            <a:avLst/>
          </a:prstGeom>
        </p:spPr>
      </p:pic>
      <p:pic>
        <p:nvPicPr>
          <p:cNvPr id="39" name="รูปภาพ 38" descr="รูปภาพประกอบด้วย บุคคล, เสื้อผ้า, ยืน, ขนสัตว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B40FF3B-F4BF-40C6-B1A1-7AA5ED6D607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11793" r="14161" b="23259"/>
          <a:stretch/>
        </p:blipFill>
        <p:spPr>
          <a:xfrm>
            <a:off x="4732728" y="168906"/>
            <a:ext cx="1423875" cy="1943722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xmlns="" id="{10A6A9C8-B82B-4F9A-B283-D6803D70953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922" y="1983618"/>
            <a:ext cx="2631420" cy="883444"/>
          </a:xfrm>
          <a:prstGeom prst="rect">
            <a:avLst/>
          </a:prstGeom>
        </p:spPr>
      </p:pic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xmlns="" id="{7B9AFB2E-D90D-4075-8FA5-0C3F871E7079}"/>
              </a:ext>
            </a:extLst>
          </p:cNvPr>
          <p:cNvSpPr txBox="1"/>
          <p:nvPr/>
        </p:nvSpPr>
        <p:spPr>
          <a:xfrm>
            <a:off x="4139240" y="2064631"/>
            <a:ext cx="232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n w="0">
                  <a:noFill/>
                </a:ln>
                <a:effectLst>
                  <a:glow rad="1143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นายกฤษฎา  คำมา</a:t>
            </a:r>
          </a:p>
        </p:txBody>
      </p:sp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xmlns="" id="{9CB66B0E-92CB-4DDC-9139-869B7A73473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3512762"/>
            <a:ext cx="3023419" cy="1440238"/>
          </a:xfrm>
          <a:prstGeom prst="rect">
            <a:avLst/>
          </a:prstGeom>
        </p:spPr>
      </p:pic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xmlns="" id="{E2B75615-8FE6-48CE-960F-7D8AE540C43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153" y="3340261"/>
            <a:ext cx="1735728" cy="485449"/>
          </a:xfrm>
          <a:prstGeom prst="rect">
            <a:avLst/>
          </a:prstGeom>
        </p:spPr>
      </p:pic>
      <p:sp>
        <p:nvSpPr>
          <p:cNvPr id="90" name="กล่องข้อความ 89">
            <a:extLst>
              <a:ext uri="{FF2B5EF4-FFF2-40B4-BE49-F238E27FC236}">
                <a16:creationId xmlns:a16="http://schemas.microsoft.com/office/drawing/2014/main" xmlns="" id="{BD2DE07D-A5AC-4DEF-9720-35CC252F6DAA}"/>
              </a:ext>
            </a:extLst>
          </p:cNvPr>
          <p:cNvSpPr txBox="1"/>
          <p:nvPr/>
        </p:nvSpPr>
        <p:spPr>
          <a:xfrm>
            <a:off x="4586811" y="3358481"/>
            <a:ext cx="1373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ปัญหาอุปสรรค</a:t>
            </a:r>
          </a:p>
        </p:txBody>
      </p:sp>
      <p:pic>
        <p:nvPicPr>
          <p:cNvPr id="91" name="รูปภาพ 90">
            <a:extLst>
              <a:ext uri="{FF2B5EF4-FFF2-40B4-BE49-F238E27FC236}">
                <a16:creationId xmlns:a16="http://schemas.microsoft.com/office/drawing/2014/main" xmlns="" id="{90E3EE87-83C1-4459-BBA6-6869838058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5238371"/>
            <a:ext cx="3023419" cy="3011576"/>
          </a:xfrm>
          <a:prstGeom prst="rect">
            <a:avLst/>
          </a:prstGeom>
        </p:spPr>
      </p:pic>
      <p:pic>
        <p:nvPicPr>
          <p:cNvPr id="92" name="รูปภาพ 91">
            <a:extLst>
              <a:ext uri="{FF2B5EF4-FFF2-40B4-BE49-F238E27FC236}">
                <a16:creationId xmlns:a16="http://schemas.microsoft.com/office/drawing/2014/main" xmlns="" id="{FDFB28D7-DA58-4371-A250-8369ACA129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548" y="5025321"/>
            <a:ext cx="2400303" cy="671318"/>
          </a:xfrm>
          <a:prstGeom prst="rect">
            <a:avLst/>
          </a:prstGeom>
        </p:spPr>
      </p:pic>
      <p:sp>
        <p:nvSpPr>
          <p:cNvPr id="93" name="กล่องข้อความ 92">
            <a:extLst>
              <a:ext uri="{FF2B5EF4-FFF2-40B4-BE49-F238E27FC236}">
                <a16:creationId xmlns:a16="http://schemas.microsoft.com/office/drawing/2014/main" xmlns="" id="{D4D04645-41A3-4DB6-98A0-4A4C959285FA}"/>
              </a:ext>
            </a:extLst>
          </p:cNvPr>
          <p:cNvSpPr txBox="1"/>
          <p:nvPr/>
        </p:nvSpPr>
        <p:spPr>
          <a:xfrm>
            <a:off x="3828266" y="5161364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รูปภาพการสอนออนไลน์</a:t>
            </a:r>
          </a:p>
        </p:txBody>
      </p:sp>
      <p:pic>
        <p:nvPicPr>
          <p:cNvPr id="94" name="รูปภาพ 93">
            <a:extLst>
              <a:ext uri="{FF2B5EF4-FFF2-40B4-BE49-F238E27FC236}">
                <a16:creationId xmlns:a16="http://schemas.microsoft.com/office/drawing/2014/main" xmlns="" id="{A7340233-7D69-4FCB-8B7C-C492E746A2A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04" y="8656174"/>
            <a:ext cx="1884385" cy="692266"/>
          </a:xfrm>
          <a:prstGeom prst="rect">
            <a:avLst/>
          </a:prstGeom>
        </p:spPr>
      </p:pic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xmlns="" id="{2DB3E102-248C-4952-A978-5A7C7BD7B740}"/>
              </a:ext>
            </a:extLst>
          </p:cNvPr>
          <p:cNvSpPr txBox="1"/>
          <p:nvPr/>
        </p:nvSpPr>
        <p:spPr>
          <a:xfrm>
            <a:off x="2558177" y="8658387"/>
            <a:ext cx="18633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ลงชื่อ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_______________ 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ผู้รายงาน</a:t>
            </a:r>
          </a:p>
          <a:p>
            <a:pPr algn="ctr"/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นายกฤษฎา  คำมา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ตำแหน่งครู</a:t>
            </a:r>
          </a:p>
        </p:txBody>
      </p:sp>
      <p:pic>
        <p:nvPicPr>
          <p:cNvPr id="96" name="รูปภาพ 95">
            <a:extLst>
              <a:ext uri="{FF2B5EF4-FFF2-40B4-BE49-F238E27FC236}">
                <a16:creationId xmlns:a16="http://schemas.microsoft.com/office/drawing/2014/main" xmlns="" id="{5B510F26-4949-4683-B175-ED5D1D57150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18" y="8653961"/>
            <a:ext cx="1884385" cy="692266"/>
          </a:xfrm>
          <a:prstGeom prst="rect">
            <a:avLst/>
          </a:prstGeom>
        </p:spPr>
      </p:pic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xmlns="" id="{F792F6CC-D851-482F-AE61-A478F586A6C3}"/>
              </a:ext>
            </a:extLst>
          </p:cNvPr>
          <p:cNvSpPr txBox="1"/>
          <p:nvPr/>
        </p:nvSpPr>
        <p:spPr>
          <a:xfrm>
            <a:off x="4689991" y="8656174"/>
            <a:ext cx="18633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ลงชื่อ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_______________ 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ผู้รับรอง</a:t>
            </a:r>
          </a:p>
          <a:p>
            <a:pPr algn="ctr"/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นายห้องสื่อ  ครูคอม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ตำแหน่งผู้อำนวยการโรงเรียน</a:t>
            </a:r>
          </a:p>
        </p:txBody>
      </p:sp>
      <p:pic>
        <p:nvPicPr>
          <p:cNvPr id="98" name="รูปภาพ 97">
            <a:extLst>
              <a:ext uri="{FF2B5EF4-FFF2-40B4-BE49-F238E27FC236}">
                <a16:creationId xmlns:a16="http://schemas.microsoft.com/office/drawing/2014/main" xmlns="" id="{2AD0B6EA-DA78-4189-AC22-EB564BC4A6F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1" y="5013979"/>
            <a:ext cx="489734" cy="562019"/>
          </a:xfrm>
          <a:prstGeom prst="rect">
            <a:avLst/>
          </a:prstGeom>
        </p:spPr>
      </p:pic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xmlns="" id="{DF84060F-9CBB-427F-A854-3330B6FCCD3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6" y="6619090"/>
            <a:ext cx="489734" cy="562019"/>
          </a:xfrm>
          <a:prstGeom prst="rect">
            <a:avLst/>
          </a:prstGeom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xmlns="" id="{ABFDAAA7-3B2D-4909-84C7-08D2429E27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81" y="4450787"/>
            <a:ext cx="489734" cy="562019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xmlns="" id="{D4AA3AFE-ED25-4418-AE94-623DB2D8EAF1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3831785" y="5755768"/>
            <a:ext cx="1196586" cy="807394"/>
          </a:xfrm>
          <a:prstGeom prst="rect">
            <a:avLst/>
          </a:prstGeom>
        </p:spPr>
      </p:pic>
      <p:pic>
        <p:nvPicPr>
          <p:cNvPr id="103" name="รูปภาพ 102">
            <a:extLst>
              <a:ext uri="{FF2B5EF4-FFF2-40B4-BE49-F238E27FC236}">
                <a16:creationId xmlns:a16="http://schemas.microsoft.com/office/drawing/2014/main" xmlns="" id="{B48B1E37-753C-4561-92B1-93A8CFB7056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5261778" y="5751713"/>
            <a:ext cx="1196586" cy="807394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xmlns="" id="{D991A6B4-CFFF-4259-AFD8-8EBD26A1758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3849857" y="6680661"/>
            <a:ext cx="1196586" cy="807394"/>
          </a:xfrm>
          <a:prstGeom prst="rect">
            <a:avLst/>
          </a:prstGeom>
        </p:spPr>
      </p:pic>
      <p:pic>
        <p:nvPicPr>
          <p:cNvPr id="105" name="รูปภาพ 104">
            <a:extLst>
              <a:ext uri="{FF2B5EF4-FFF2-40B4-BE49-F238E27FC236}">
                <a16:creationId xmlns:a16="http://schemas.microsoft.com/office/drawing/2014/main" xmlns="" id="{63460A3B-D4D6-4BF3-81D6-6A11B434478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5279850" y="6676606"/>
            <a:ext cx="1196586" cy="807394"/>
          </a:xfrm>
          <a:prstGeom prst="rect">
            <a:avLst/>
          </a:prstGeom>
        </p:spPr>
      </p:pic>
      <p:pic>
        <p:nvPicPr>
          <p:cNvPr id="102" name="รูปภาพ 101" descr="รูปภาพประกอบด้วย ของเล่น, เวกเตอร์กราฟิก, ตุ๊กต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C7615C3-24AB-40EF-9795-8538B744893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94" y="7752961"/>
            <a:ext cx="761468" cy="578793"/>
          </a:xfrm>
          <a:prstGeom prst="rect">
            <a:avLst/>
          </a:prstGeom>
        </p:spPr>
      </p:pic>
      <p:sp>
        <p:nvSpPr>
          <p:cNvPr id="106" name="กล่องข้อความ 105">
            <a:extLst>
              <a:ext uri="{FF2B5EF4-FFF2-40B4-BE49-F238E27FC236}">
                <a16:creationId xmlns:a16="http://schemas.microsoft.com/office/drawing/2014/main" xmlns="" id="{592A7A26-DA9B-44B6-8FBB-BA77B3606E55}"/>
              </a:ext>
            </a:extLst>
          </p:cNvPr>
          <p:cNvSpPr txBox="1"/>
          <p:nvPr/>
        </p:nvSpPr>
        <p:spPr>
          <a:xfrm>
            <a:off x="397709" y="3926517"/>
            <a:ext cx="2970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นักเรียนมีความรู้และความเข้าใจในเนื้อหาวิชา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และกิจกรรมที่ได้เรียนรู้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นักเรียนมีการเรียนรู้ได้ตามเป้าหมายที่ตั้งไว้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นักเรียนมีความกระตือรือร้นในการเรียนรู้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ที่แปลกใหม่และพร้อมยอมรับการเปลี่ยนแปลง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ตามสถานการณ์</a:t>
            </a:r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xmlns="" id="{5289D3F8-7129-46AC-9D0D-89D785FDC52A}"/>
              </a:ext>
            </a:extLst>
          </p:cNvPr>
          <p:cNvSpPr txBox="1"/>
          <p:nvPr/>
        </p:nvSpPr>
        <p:spPr>
          <a:xfrm>
            <a:off x="394968" y="6173564"/>
            <a:ext cx="297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แผนการจัดการเรียนรู้ แผนที่ 1 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เรื่อง เทคโนโลยีสารสนเทศ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ใบงานที่ 1.1 เรื่อง การใช้งานเทคโนโลยี</a:t>
            </a:r>
          </a:p>
        </p:txBody>
      </p:sp>
      <p:sp>
        <p:nvSpPr>
          <p:cNvPr id="108" name="กล่องข้อความ 107">
            <a:extLst>
              <a:ext uri="{FF2B5EF4-FFF2-40B4-BE49-F238E27FC236}">
                <a16:creationId xmlns:a16="http://schemas.microsoft.com/office/drawing/2014/main" xmlns="" id="{4C8CD37A-002E-4A84-98F1-3DE64CAE3E6C}"/>
              </a:ext>
            </a:extLst>
          </p:cNvPr>
          <p:cNvSpPr txBox="1"/>
          <p:nvPr/>
        </p:nvSpPr>
        <p:spPr>
          <a:xfrm>
            <a:off x="3748904" y="3809528"/>
            <a:ext cx="2970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นักเรียนบางคนมีปัญหาเรื่องการขาดอุปกรณ์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เทคโนโลยีที่ใช้ในการเรียนออนไลน์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สัญญาณอินเตอร์เน็ตที่ไม่เสถียรในบางครั้ง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นักเรียนยังขาดสมาธิในการเรียนรู้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53173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DF911DB7-98A7-4110-8007-448818876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2431150F-8755-4A11-996A-CF47FB953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11" y="343788"/>
            <a:ext cx="2642111" cy="2596833"/>
          </a:xfrm>
          <a:prstGeom prst="rect">
            <a:avLst/>
          </a:prstGeom>
        </p:spPr>
      </p:pic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xmlns="" id="{B7C0AD3A-8F47-4879-AC86-E96DD3627B38}"/>
              </a:ext>
            </a:extLst>
          </p:cNvPr>
          <p:cNvSpPr txBox="1"/>
          <p:nvPr/>
        </p:nvSpPr>
        <p:spPr>
          <a:xfrm>
            <a:off x="286821" y="253997"/>
            <a:ext cx="34215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n w="0">
                  <a:noFill/>
                </a:ln>
                <a:effectLst>
                  <a:glow rad="1016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รายงานการสอนออนไลน์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66D471ED-0B5A-4E88-AD38-50AC0B544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70" y="889795"/>
            <a:ext cx="2941079" cy="501944"/>
          </a:xfrm>
          <a:prstGeom prst="rect">
            <a:avLst/>
          </a:prstGeom>
        </p:spPr>
      </p:pic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xmlns="" id="{30BB1AF3-B98B-4B6D-8C88-5C284A9E2A9E}"/>
              </a:ext>
            </a:extLst>
          </p:cNvPr>
          <p:cNvSpPr txBox="1"/>
          <p:nvPr/>
        </p:nvSpPr>
        <p:spPr>
          <a:xfrm>
            <a:off x="645225" y="911651"/>
            <a:ext cx="272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วันจันทร์ที่ 21 มิถุนายน 2564</a:t>
            </a:r>
          </a:p>
        </p:txBody>
      </p:sp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xmlns="" id="{FE0B14B6-FF2D-4DE1-9147-DEB43D34E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0" y="1430057"/>
            <a:ext cx="2682530" cy="1108963"/>
          </a:xfrm>
          <a:prstGeom prst="rect">
            <a:avLst/>
          </a:prstGeom>
        </p:spPr>
      </p:pic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xmlns="" id="{93A6193C-E43B-4E73-AD20-CA54B38AE593}"/>
              </a:ext>
            </a:extLst>
          </p:cNvPr>
          <p:cNvSpPr txBox="1"/>
          <p:nvPr/>
        </p:nvSpPr>
        <p:spPr>
          <a:xfrm>
            <a:off x="1359638" y="1388642"/>
            <a:ext cx="130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จำนวนนักเรียน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xmlns="" id="{55D81F39-EFAC-49B1-8E2C-2BDE377699D4}"/>
              </a:ext>
            </a:extLst>
          </p:cNvPr>
          <p:cNvSpPr txBox="1"/>
          <p:nvPr/>
        </p:nvSpPr>
        <p:spPr>
          <a:xfrm>
            <a:off x="1290346" y="1608554"/>
            <a:ext cx="6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ชาย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xmlns="" id="{42F1D780-E793-4449-AC10-744E669DEF54}"/>
              </a:ext>
            </a:extLst>
          </p:cNvPr>
          <p:cNvSpPr txBox="1"/>
          <p:nvPr/>
        </p:nvSpPr>
        <p:spPr>
          <a:xfrm>
            <a:off x="2094917" y="1622608"/>
            <a:ext cx="6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หญิง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xmlns="" id="{5E1A19AD-AE51-4880-B5D7-99E46FABF51D}"/>
              </a:ext>
            </a:extLst>
          </p:cNvPr>
          <p:cNvSpPr txBox="1"/>
          <p:nvPr/>
        </p:nvSpPr>
        <p:spPr>
          <a:xfrm>
            <a:off x="1327867" y="1764545"/>
            <a:ext cx="6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xmlns="" id="{3F15AF7F-BE0D-472C-BF5B-2B999EEB8429}"/>
              </a:ext>
            </a:extLst>
          </p:cNvPr>
          <p:cNvSpPr txBox="1"/>
          <p:nvPr/>
        </p:nvSpPr>
        <p:spPr>
          <a:xfrm>
            <a:off x="2115998" y="1765973"/>
            <a:ext cx="6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CA8A22B9-B3B2-4B33-B0A5-F0EBC2A83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433" y="2577114"/>
            <a:ext cx="3421578" cy="727013"/>
          </a:xfrm>
          <a:prstGeom prst="rect">
            <a:avLst/>
          </a:prstGeom>
        </p:spPr>
      </p:pic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xmlns="" id="{4CA49764-284A-4C28-AD3E-99893925E287}"/>
              </a:ext>
            </a:extLst>
          </p:cNvPr>
          <p:cNvSpPr txBox="1"/>
          <p:nvPr/>
        </p:nvSpPr>
        <p:spPr>
          <a:xfrm>
            <a:off x="695670" y="2740335"/>
            <a:ext cx="232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รายวิชาคอมพิวเตอร์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xmlns="" id="{3E18F027-66CC-41E3-93FA-666A69A2583F}"/>
              </a:ext>
            </a:extLst>
          </p:cNvPr>
          <p:cNvSpPr txBox="1"/>
          <p:nvPr/>
        </p:nvSpPr>
        <p:spPr>
          <a:xfrm>
            <a:off x="3253166" y="2714935"/>
            <a:ext cx="58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ม.1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789BAA52-14BB-42DE-97EB-8C938475FC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2" y="3542818"/>
            <a:ext cx="3130808" cy="1943722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xmlns="" id="{CA2A1F50-2ABF-47A8-B602-19995417CB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509" y="3329768"/>
            <a:ext cx="2397562" cy="671318"/>
          </a:xfrm>
          <a:prstGeom prst="rect">
            <a:avLst/>
          </a:prstGeom>
        </p:spPr>
      </p:pic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xmlns="" id="{36E05553-EA5E-4E23-95A3-03475669CED3}"/>
              </a:ext>
            </a:extLst>
          </p:cNvPr>
          <p:cNvSpPr txBox="1"/>
          <p:nvPr/>
        </p:nvSpPr>
        <p:spPr>
          <a:xfrm>
            <a:off x="552857" y="3465811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ผลการจัดการเรียนการสอน</a:t>
            </a:r>
          </a:p>
        </p:txBody>
      </p:sp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xmlns="" id="{396B0B4E-E0FD-427C-A4B6-82111A218C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2" y="5751580"/>
            <a:ext cx="3130808" cy="1385820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xmlns="" id="{88D97C5E-1178-4A5E-B1F7-881CC18159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809" y="5538530"/>
            <a:ext cx="2397562" cy="671318"/>
          </a:xfrm>
          <a:prstGeom prst="rect">
            <a:avLst/>
          </a:prstGeom>
        </p:spPr>
      </p:pic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xmlns="" id="{8A673BA4-B7ED-4388-A102-0FE9E375B6C4}"/>
              </a:ext>
            </a:extLst>
          </p:cNvPr>
          <p:cNvSpPr txBox="1"/>
          <p:nvPr/>
        </p:nvSpPr>
        <p:spPr>
          <a:xfrm>
            <a:off x="540157" y="5674573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สื่อและอุปกรณ์</a:t>
            </a:r>
          </a:p>
        </p:txBody>
      </p:sp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xmlns="" id="{7D89FE19-4DC4-439E-BA5C-603B4194E5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7" y="7416053"/>
            <a:ext cx="3130808" cy="963681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xmlns="" id="{84034DD3-4BF1-4D33-AAF5-B7AF89240A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676" y="7265349"/>
            <a:ext cx="1578048" cy="441854"/>
          </a:xfrm>
          <a:prstGeom prst="rect">
            <a:avLst/>
          </a:prstGeom>
        </p:spPr>
      </p:pic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xmlns="" id="{11ADA214-3E65-4F08-BD03-021DE92EB88D}"/>
              </a:ext>
            </a:extLst>
          </p:cNvPr>
          <p:cNvSpPr txBox="1"/>
          <p:nvPr/>
        </p:nvSpPr>
        <p:spPr>
          <a:xfrm>
            <a:off x="1268784" y="7300946"/>
            <a:ext cx="1235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เครื่องมือที่ใช้</a:t>
            </a:r>
          </a:p>
        </p:txBody>
      </p:sp>
      <p:pic>
        <p:nvPicPr>
          <p:cNvPr id="84" name="รูปภาพ 83">
            <a:extLst>
              <a:ext uri="{FF2B5EF4-FFF2-40B4-BE49-F238E27FC236}">
                <a16:creationId xmlns:a16="http://schemas.microsoft.com/office/drawing/2014/main" xmlns="" id="{63D97059-E94C-4BBA-8E1A-4142A6A3D3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7" y="7810298"/>
            <a:ext cx="441619" cy="441619"/>
          </a:xfrm>
          <a:prstGeom prst="rect">
            <a:avLst/>
          </a:prstGeom>
        </p:spPr>
      </p:pic>
      <p:pic>
        <p:nvPicPr>
          <p:cNvPr id="85" name="รูปภาพ 84">
            <a:extLst>
              <a:ext uri="{FF2B5EF4-FFF2-40B4-BE49-F238E27FC236}">
                <a16:creationId xmlns:a16="http://schemas.microsoft.com/office/drawing/2014/main" xmlns="" id="{DB719424-BCC2-4E8D-A576-F5D901C5B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325" y="7818098"/>
            <a:ext cx="441619" cy="441619"/>
          </a:xfrm>
          <a:prstGeom prst="rect">
            <a:avLst/>
          </a:prstGeom>
        </p:spPr>
      </p:pic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xmlns="" id="{17F699E2-3C6B-4F62-9BF8-84427ACD978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442" y="7808328"/>
            <a:ext cx="441619" cy="441619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9F39A295-A0A1-4A1D-9F11-83A197BB84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09" y="7731833"/>
            <a:ext cx="548052" cy="545227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xmlns="" id="{327616FD-C990-466E-8266-6EF7813FB9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58" y="7781678"/>
            <a:ext cx="487681" cy="487681"/>
          </a:xfrm>
          <a:prstGeom prst="rect">
            <a:avLst/>
          </a:prstGeom>
        </p:spPr>
      </p:pic>
      <p:pic>
        <p:nvPicPr>
          <p:cNvPr id="39" name="รูปภาพ 38" descr="รูปภาพประกอบด้วย บุคคล, เสื้อผ้า, ยืน, ขนสัตว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B40FF3B-F4BF-40C6-B1A1-7AA5ED6D607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11793" r="14161" b="23259"/>
          <a:stretch/>
        </p:blipFill>
        <p:spPr>
          <a:xfrm>
            <a:off x="4732728" y="168906"/>
            <a:ext cx="1423875" cy="1943722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xmlns="" id="{10A6A9C8-B82B-4F9A-B283-D6803D70953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922" y="1984969"/>
            <a:ext cx="2631420" cy="880742"/>
          </a:xfrm>
          <a:prstGeom prst="rect">
            <a:avLst/>
          </a:prstGeom>
        </p:spPr>
      </p:pic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xmlns="" id="{7B9AFB2E-D90D-4075-8FA5-0C3F871E7079}"/>
              </a:ext>
            </a:extLst>
          </p:cNvPr>
          <p:cNvSpPr txBox="1"/>
          <p:nvPr/>
        </p:nvSpPr>
        <p:spPr>
          <a:xfrm>
            <a:off x="4139240" y="2064631"/>
            <a:ext cx="232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n w="0">
                  <a:noFill/>
                </a:ln>
                <a:effectLst>
                  <a:glow rad="1143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นายกฤษฎา  คำมา</a:t>
            </a:r>
          </a:p>
        </p:txBody>
      </p:sp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xmlns="" id="{9CB66B0E-92CB-4DDC-9139-869B7A73473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3512762"/>
            <a:ext cx="3023419" cy="1440238"/>
          </a:xfrm>
          <a:prstGeom prst="rect">
            <a:avLst/>
          </a:prstGeom>
        </p:spPr>
      </p:pic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xmlns="" id="{E2B75615-8FE6-48CE-960F-7D8AE540C43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144" y="3340261"/>
            <a:ext cx="1733745" cy="485449"/>
          </a:xfrm>
          <a:prstGeom prst="rect">
            <a:avLst/>
          </a:prstGeom>
        </p:spPr>
      </p:pic>
      <p:sp>
        <p:nvSpPr>
          <p:cNvPr id="90" name="กล่องข้อความ 89">
            <a:extLst>
              <a:ext uri="{FF2B5EF4-FFF2-40B4-BE49-F238E27FC236}">
                <a16:creationId xmlns:a16="http://schemas.microsoft.com/office/drawing/2014/main" xmlns="" id="{BD2DE07D-A5AC-4DEF-9720-35CC252F6DAA}"/>
              </a:ext>
            </a:extLst>
          </p:cNvPr>
          <p:cNvSpPr txBox="1"/>
          <p:nvPr/>
        </p:nvSpPr>
        <p:spPr>
          <a:xfrm>
            <a:off x="4586811" y="3358481"/>
            <a:ext cx="1373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ปัญหาอุปสรรค</a:t>
            </a:r>
          </a:p>
        </p:txBody>
      </p:sp>
      <p:pic>
        <p:nvPicPr>
          <p:cNvPr id="91" name="รูปภาพ 90">
            <a:extLst>
              <a:ext uri="{FF2B5EF4-FFF2-40B4-BE49-F238E27FC236}">
                <a16:creationId xmlns:a16="http://schemas.microsoft.com/office/drawing/2014/main" xmlns="" id="{90E3EE87-83C1-4459-BBA6-6869838058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5238371"/>
            <a:ext cx="3023419" cy="3011576"/>
          </a:xfrm>
          <a:prstGeom prst="rect">
            <a:avLst/>
          </a:prstGeom>
        </p:spPr>
      </p:pic>
      <p:pic>
        <p:nvPicPr>
          <p:cNvPr id="92" name="รูปภาพ 91">
            <a:extLst>
              <a:ext uri="{FF2B5EF4-FFF2-40B4-BE49-F238E27FC236}">
                <a16:creationId xmlns:a16="http://schemas.microsoft.com/office/drawing/2014/main" xmlns="" id="{FDFB28D7-DA58-4371-A250-8369ACA129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918" y="5025321"/>
            <a:ext cx="2397562" cy="671318"/>
          </a:xfrm>
          <a:prstGeom prst="rect">
            <a:avLst/>
          </a:prstGeom>
        </p:spPr>
      </p:pic>
      <p:sp>
        <p:nvSpPr>
          <p:cNvPr id="93" name="กล่องข้อความ 92">
            <a:extLst>
              <a:ext uri="{FF2B5EF4-FFF2-40B4-BE49-F238E27FC236}">
                <a16:creationId xmlns:a16="http://schemas.microsoft.com/office/drawing/2014/main" xmlns="" id="{D4D04645-41A3-4DB6-98A0-4A4C959285FA}"/>
              </a:ext>
            </a:extLst>
          </p:cNvPr>
          <p:cNvSpPr txBox="1"/>
          <p:nvPr/>
        </p:nvSpPr>
        <p:spPr>
          <a:xfrm>
            <a:off x="3828266" y="5161364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รูปภาพการสอนออนไลน์</a:t>
            </a:r>
          </a:p>
        </p:txBody>
      </p:sp>
      <p:pic>
        <p:nvPicPr>
          <p:cNvPr id="94" name="รูปภาพ 93">
            <a:extLst>
              <a:ext uri="{FF2B5EF4-FFF2-40B4-BE49-F238E27FC236}">
                <a16:creationId xmlns:a16="http://schemas.microsoft.com/office/drawing/2014/main" xmlns="" id="{A7340233-7D69-4FCB-8B7C-C492E746A2A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04" y="8656174"/>
            <a:ext cx="1884385" cy="692266"/>
          </a:xfrm>
          <a:prstGeom prst="rect">
            <a:avLst/>
          </a:prstGeom>
        </p:spPr>
      </p:pic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xmlns="" id="{2DB3E102-248C-4952-A978-5A7C7BD7B740}"/>
              </a:ext>
            </a:extLst>
          </p:cNvPr>
          <p:cNvSpPr txBox="1"/>
          <p:nvPr/>
        </p:nvSpPr>
        <p:spPr>
          <a:xfrm>
            <a:off x="2558177" y="8658387"/>
            <a:ext cx="18633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ลงชื่อ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_______________ 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ผู้รายงาน</a:t>
            </a:r>
          </a:p>
          <a:p>
            <a:pPr algn="ctr"/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นายกฤษฎา  คำมา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ตำแหน่งครู</a:t>
            </a:r>
          </a:p>
        </p:txBody>
      </p:sp>
      <p:pic>
        <p:nvPicPr>
          <p:cNvPr id="96" name="รูปภาพ 95">
            <a:extLst>
              <a:ext uri="{FF2B5EF4-FFF2-40B4-BE49-F238E27FC236}">
                <a16:creationId xmlns:a16="http://schemas.microsoft.com/office/drawing/2014/main" xmlns="" id="{5B510F26-4949-4683-B175-ED5D1D57150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18" y="8653961"/>
            <a:ext cx="1884385" cy="692266"/>
          </a:xfrm>
          <a:prstGeom prst="rect">
            <a:avLst/>
          </a:prstGeom>
        </p:spPr>
      </p:pic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xmlns="" id="{F792F6CC-D851-482F-AE61-A478F586A6C3}"/>
              </a:ext>
            </a:extLst>
          </p:cNvPr>
          <p:cNvSpPr txBox="1"/>
          <p:nvPr/>
        </p:nvSpPr>
        <p:spPr>
          <a:xfrm>
            <a:off x="4689991" y="8656174"/>
            <a:ext cx="18633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ลงชื่อ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_______________ 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ผู้รับรอง</a:t>
            </a:r>
          </a:p>
          <a:p>
            <a:pPr algn="ctr"/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นายห้องสื่อ  ครูคอม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ตำแหน่งผู้อำนวยการโรงเรียน</a:t>
            </a:r>
          </a:p>
        </p:txBody>
      </p:sp>
      <p:pic>
        <p:nvPicPr>
          <p:cNvPr id="98" name="รูปภาพ 97">
            <a:extLst>
              <a:ext uri="{FF2B5EF4-FFF2-40B4-BE49-F238E27FC236}">
                <a16:creationId xmlns:a16="http://schemas.microsoft.com/office/drawing/2014/main" xmlns="" id="{2AD0B6EA-DA78-4189-AC22-EB564BC4A6F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1" y="5013979"/>
            <a:ext cx="489734" cy="562019"/>
          </a:xfrm>
          <a:prstGeom prst="rect">
            <a:avLst/>
          </a:prstGeom>
        </p:spPr>
      </p:pic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xmlns="" id="{DF84060F-9CBB-427F-A854-3330B6FCCD3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6" y="6619090"/>
            <a:ext cx="489734" cy="562019"/>
          </a:xfrm>
          <a:prstGeom prst="rect">
            <a:avLst/>
          </a:prstGeom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xmlns="" id="{ABFDAAA7-3B2D-4909-84C7-08D2429E27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81" y="4450787"/>
            <a:ext cx="489734" cy="562019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xmlns="" id="{D4AA3AFE-ED25-4418-AE94-623DB2D8EAF1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3831785" y="5755768"/>
            <a:ext cx="1196586" cy="807394"/>
          </a:xfrm>
          <a:prstGeom prst="rect">
            <a:avLst/>
          </a:prstGeom>
        </p:spPr>
      </p:pic>
      <p:pic>
        <p:nvPicPr>
          <p:cNvPr id="103" name="รูปภาพ 102">
            <a:extLst>
              <a:ext uri="{FF2B5EF4-FFF2-40B4-BE49-F238E27FC236}">
                <a16:creationId xmlns:a16="http://schemas.microsoft.com/office/drawing/2014/main" xmlns="" id="{B48B1E37-753C-4561-92B1-93A8CFB7056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5261778" y="5751713"/>
            <a:ext cx="1196586" cy="807394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xmlns="" id="{D991A6B4-CFFF-4259-AFD8-8EBD26A1758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3849857" y="6680661"/>
            <a:ext cx="1196586" cy="807394"/>
          </a:xfrm>
          <a:prstGeom prst="rect">
            <a:avLst/>
          </a:prstGeom>
        </p:spPr>
      </p:pic>
      <p:pic>
        <p:nvPicPr>
          <p:cNvPr id="105" name="รูปภาพ 104">
            <a:extLst>
              <a:ext uri="{FF2B5EF4-FFF2-40B4-BE49-F238E27FC236}">
                <a16:creationId xmlns:a16="http://schemas.microsoft.com/office/drawing/2014/main" xmlns="" id="{63460A3B-D4D6-4BF3-81D6-6A11B434478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5279850" y="6676606"/>
            <a:ext cx="1196586" cy="807394"/>
          </a:xfrm>
          <a:prstGeom prst="rect">
            <a:avLst/>
          </a:prstGeom>
        </p:spPr>
      </p:pic>
      <p:pic>
        <p:nvPicPr>
          <p:cNvPr id="102" name="รูปภาพ 101" descr="รูปภาพประกอบด้วย ของเล่น, เวกเตอร์กราฟิก, ตุ๊กต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C7615C3-24AB-40EF-9795-8538B744893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94" y="7752961"/>
            <a:ext cx="761468" cy="578793"/>
          </a:xfrm>
          <a:prstGeom prst="rect">
            <a:avLst/>
          </a:prstGeom>
        </p:spPr>
      </p:pic>
      <p:sp>
        <p:nvSpPr>
          <p:cNvPr id="106" name="กล่องข้อความ 105">
            <a:extLst>
              <a:ext uri="{FF2B5EF4-FFF2-40B4-BE49-F238E27FC236}">
                <a16:creationId xmlns:a16="http://schemas.microsoft.com/office/drawing/2014/main" xmlns="" id="{592A7A26-DA9B-44B6-8FBB-BA77B3606E55}"/>
              </a:ext>
            </a:extLst>
          </p:cNvPr>
          <p:cNvSpPr txBox="1"/>
          <p:nvPr/>
        </p:nvSpPr>
        <p:spPr>
          <a:xfrm>
            <a:off x="397709" y="3926517"/>
            <a:ext cx="2970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นักเรียนมีความรู้และความเข้าใจในเนื้อหาวิชา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และกิจกรรมที่ได้เรียนรู้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นักเรียนมีการเรียนรู้ได้ตามเป้าหมายที่ตั้งไว้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นักเรียนมีความกระตือรือร้นในการเรียนรู้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ที่แปลกใหม่และพร้อมยอมรับการเปลี่ยนแปลง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ตามสถานการณ์</a:t>
            </a:r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xmlns="" id="{5289D3F8-7129-46AC-9D0D-89D785FDC52A}"/>
              </a:ext>
            </a:extLst>
          </p:cNvPr>
          <p:cNvSpPr txBox="1"/>
          <p:nvPr/>
        </p:nvSpPr>
        <p:spPr>
          <a:xfrm>
            <a:off x="394968" y="6173564"/>
            <a:ext cx="297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แผนการจัดการเรียนรู้ แผนที่ 1 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เรื่อง เทคโนโลยีสารสนเทศ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ใบงานที่ 1.1 เรื่อง การใช้งานเทคโนโลยี</a:t>
            </a:r>
          </a:p>
        </p:txBody>
      </p:sp>
      <p:sp>
        <p:nvSpPr>
          <p:cNvPr id="108" name="กล่องข้อความ 107">
            <a:extLst>
              <a:ext uri="{FF2B5EF4-FFF2-40B4-BE49-F238E27FC236}">
                <a16:creationId xmlns:a16="http://schemas.microsoft.com/office/drawing/2014/main" xmlns="" id="{4C8CD37A-002E-4A84-98F1-3DE64CAE3E6C}"/>
              </a:ext>
            </a:extLst>
          </p:cNvPr>
          <p:cNvSpPr txBox="1"/>
          <p:nvPr/>
        </p:nvSpPr>
        <p:spPr>
          <a:xfrm>
            <a:off x="3748904" y="3809528"/>
            <a:ext cx="2970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นักเรียนบางคนมีปัญหาเรื่องการขาดอุปกรณ์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เทคโนโลยีที่ใช้ในการเรียนออนไลน์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สัญญาณอินเตอร์เน็ตที่ไม่เสถียรในบางครั้ง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นักเรียนยังขาดสมาธิในการเรียนรู้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301940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DF911DB7-98A7-4110-8007-448818876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2431150F-8755-4A11-996A-CF47FB953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11" y="343788"/>
            <a:ext cx="2642111" cy="2596833"/>
          </a:xfrm>
          <a:prstGeom prst="rect">
            <a:avLst/>
          </a:prstGeom>
        </p:spPr>
      </p:pic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xmlns="" id="{B7C0AD3A-8F47-4879-AC86-E96DD3627B38}"/>
              </a:ext>
            </a:extLst>
          </p:cNvPr>
          <p:cNvSpPr txBox="1"/>
          <p:nvPr/>
        </p:nvSpPr>
        <p:spPr>
          <a:xfrm>
            <a:off x="286821" y="253997"/>
            <a:ext cx="34215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n w="0">
                  <a:noFill/>
                </a:ln>
                <a:effectLst>
                  <a:glow rad="1016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รายงานการสอนออนไลน์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66D471ED-0B5A-4E88-AD38-50AC0B544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70" y="890018"/>
            <a:ext cx="2941079" cy="501498"/>
          </a:xfrm>
          <a:prstGeom prst="rect">
            <a:avLst/>
          </a:prstGeom>
        </p:spPr>
      </p:pic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xmlns="" id="{30BB1AF3-B98B-4B6D-8C88-5C284A9E2A9E}"/>
              </a:ext>
            </a:extLst>
          </p:cNvPr>
          <p:cNvSpPr txBox="1"/>
          <p:nvPr/>
        </p:nvSpPr>
        <p:spPr>
          <a:xfrm>
            <a:off x="645225" y="911651"/>
            <a:ext cx="272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วันจันทร์ที่ 21 มิถุนายน 2564</a:t>
            </a:r>
          </a:p>
        </p:txBody>
      </p:sp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xmlns="" id="{FE0B14B6-FF2D-4DE1-9147-DEB43D34E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0" y="1430057"/>
            <a:ext cx="2682530" cy="1108963"/>
          </a:xfrm>
          <a:prstGeom prst="rect">
            <a:avLst/>
          </a:prstGeom>
        </p:spPr>
      </p:pic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xmlns="" id="{93A6193C-E43B-4E73-AD20-CA54B38AE593}"/>
              </a:ext>
            </a:extLst>
          </p:cNvPr>
          <p:cNvSpPr txBox="1"/>
          <p:nvPr/>
        </p:nvSpPr>
        <p:spPr>
          <a:xfrm>
            <a:off x="1359638" y="1388642"/>
            <a:ext cx="130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จำนวนนักเรียน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xmlns="" id="{55D81F39-EFAC-49B1-8E2C-2BDE377699D4}"/>
              </a:ext>
            </a:extLst>
          </p:cNvPr>
          <p:cNvSpPr txBox="1"/>
          <p:nvPr/>
        </p:nvSpPr>
        <p:spPr>
          <a:xfrm>
            <a:off x="1290346" y="1608554"/>
            <a:ext cx="6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ชาย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xmlns="" id="{42F1D780-E793-4449-AC10-744E669DEF54}"/>
              </a:ext>
            </a:extLst>
          </p:cNvPr>
          <p:cNvSpPr txBox="1"/>
          <p:nvPr/>
        </p:nvSpPr>
        <p:spPr>
          <a:xfrm>
            <a:off x="2094917" y="1622608"/>
            <a:ext cx="6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หญิง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xmlns="" id="{5E1A19AD-AE51-4880-B5D7-99E46FABF51D}"/>
              </a:ext>
            </a:extLst>
          </p:cNvPr>
          <p:cNvSpPr txBox="1"/>
          <p:nvPr/>
        </p:nvSpPr>
        <p:spPr>
          <a:xfrm>
            <a:off x="1327867" y="1764545"/>
            <a:ext cx="6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xmlns="" id="{3F15AF7F-BE0D-472C-BF5B-2B999EEB8429}"/>
              </a:ext>
            </a:extLst>
          </p:cNvPr>
          <p:cNvSpPr txBox="1"/>
          <p:nvPr/>
        </p:nvSpPr>
        <p:spPr>
          <a:xfrm>
            <a:off x="2115998" y="1765973"/>
            <a:ext cx="6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CA8A22B9-B3B2-4B33-B0A5-F0EBC2A83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435" y="2577114"/>
            <a:ext cx="3421574" cy="727013"/>
          </a:xfrm>
          <a:prstGeom prst="rect">
            <a:avLst/>
          </a:prstGeom>
        </p:spPr>
      </p:pic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xmlns="" id="{4CA49764-284A-4C28-AD3E-99893925E287}"/>
              </a:ext>
            </a:extLst>
          </p:cNvPr>
          <p:cNvSpPr txBox="1"/>
          <p:nvPr/>
        </p:nvSpPr>
        <p:spPr>
          <a:xfrm>
            <a:off x="695670" y="2740335"/>
            <a:ext cx="232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รายวิชาคอมพิวเตอร์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xmlns="" id="{3E18F027-66CC-41E3-93FA-666A69A2583F}"/>
              </a:ext>
            </a:extLst>
          </p:cNvPr>
          <p:cNvSpPr txBox="1"/>
          <p:nvPr/>
        </p:nvSpPr>
        <p:spPr>
          <a:xfrm>
            <a:off x="3253166" y="2714935"/>
            <a:ext cx="58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ม.1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789BAA52-14BB-42DE-97EB-8C938475FC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2" y="3542818"/>
            <a:ext cx="3130808" cy="1943722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xmlns="" id="{CA2A1F50-2ABF-47A8-B602-19995417CB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509" y="3330151"/>
            <a:ext cx="2397562" cy="670551"/>
          </a:xfrm>
          <a:prstGeom prst="rect">
            <a:avLst/>
          </a:prstGeom>
        </p:spPr>
      </p:pic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xmlns="" id="{36E05553-EA5E-4E23-95A3-03475669CED3}"/>
              </a:ext>
            </a:extLst>
          </p:cNvPr>
          <p:cNvSpPr txBox="1"/>
          <p:nvPr/>
        </p:nvSpPr>
        <p:spPr>
          <a:xfrm>
            <a:off x="552857" y="3465811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ผลการจัดการเรียนการสอน</a:t>
            </a:r>
          </a:p>
        </p:txBody>
      </p:sp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xmlns="" id="{396B0B4E-E0FD-427C-A4B6-82111A218C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2" y="5751580"/>
            <a:ext cx="3130808" cy="1385820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xmlns="" id="{88D97C5E-1178-4A5E-B1F7-881CC18159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809" y="5538913"/>
            <a:ext cx="2397562" cy="670551"/>
          </a:xfrm>
          <a:prstGeom prst="rect">
            <a:avLst/>
          </a:prstGeom>
        </p:spPr>
      </p:pic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xmlns="" id="{8A673BA4-B7ED-4388-A102-0FE9E375B6C4}"/>
              </a:ext>
            </a:extLst>
          </p:cNvPr>
          <p:cNvSpPr txBox="1"/>
          <p:nvPr/>
        </p:nvSpPr>
        <p:spPr>
          <a:xfrm>
            <a:off x="540157" y="5674573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สื่อและอุปกรณ์</a:t>
            </a:r>
          </a:p>
        </p:txBody>
      </p:sp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xmlns="" id="{7D89FE19-4DC4-439E-BA5C-603B4194E5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7" y="7416053"/>
            <a:ext cx="3130808" cy="963681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xmlns="" id="{84034DD3-4BF1-4D33-AAF5-B7AF89240A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676" y="7265601"/>
            <a:ext cx="1578048" cy="441349"/>
          </a:xfrm>
          <a:prstGeom prst="rect">
            <a:avLst/>
          </a:prstGeom>
        </p:spPr>
      </p:pic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xmlns="" id="{11ADA214-3E65-4F08-BD03-021DE92EB88D}"/>
              </a:ext>
            </a:extLst>
          </p:cNvPr>
          <p:cNvSpPr txBox="1"/>
          <p:nvPr/>
        </p:nvSpPr>
        <p:spPr>
          <a:xfrm>
            <a:off x="1268784" y="7300946"/>
            <a:ext cx="1235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เครื่องมือที่ใช้</a:t>
            </a:r>
          </a:p>
        </p:txBody>
      </p:sp>
      <p:pic>
        <p:nvPicPr>
          <p:cNvPr id="84" name="รูปภาพ 83">
            <a:extLst>
              <a:ext uri="{FF2B5EF4-FFF2-40B4-BE49-F238E27FC236}">
                <a16:creationId xmlns:a16="http://schemas.microsoft.com/office/drawing/2014/main" xmlns="" id="{63D97059-E94C-4BBA-8E1A-4142A6A3D3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7" y="7810298"/>
            <a:ext cx="441619" cy="441619"/>
          </a:xfrm>
          <a:prstGeom prst="rect">
            <a:avLst/>
          </a:prstGeom>
        </p:spPr>
      </p:pic>
      <p:pic>
        <p:nvPicPr>
          <p:cNvPr id="85" name="รูปภาพ 84">
            <a:extLst>
              <a:ext uri="{FF2B5EF4-FFF2-40B4-BE49-F238E27FC236}">
                <a16:creationId xmlns:a16="http://schemas.microsoft.com/office/drawing/2014/main" xmlns="" id="{DB719424-BCC2-4E8D-A576-F5D901C5B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325" y="7818098"/>
            <a:ext cx="441619" cy="441619"/>
          </a:xfrm>
          <a:prstGeom prst="rect">
            <a:avLst/>
          </a:prstGeom>
        </p:spPr>
      </p:pic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xmlns="" id="{17F699E2-3C6B-4F62-9BF8-84427ACD978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442" y="7808328"/>
            <a:ext cx="441619" cy="441619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9F39A295-A0A1-4A1D-9F11-83A197BB84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09" y="7731833"/>
            <a:ext cx="548052" cy="545227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xmlns="" id="{327616FD-C990-466E-8266-6EF7813FB9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58" y="7781678"/>
            <a:ext cx="487681" cy="487681"/>
          </a:xfrm>
          <a:prstGeom prst="rect">
            <a:avLst/>
          </a:prstGeom>
        </p:spPr>
      </p:pic>
      <p:pic>
        <p:nvPicPr>
          <p:cNvPr id="39" name="รูปภาพ 38" descr="รูปภาพประกอบด้วย บุคคล, เสื้อผ้า, ยืน, ขนสัตว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B40FF3B-F4BF-40C6-B1A1-7AA5ED6D607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11793" r="14161" b="23259"/>
          <a:stretch/>
        </p:blipFill>
        <p:spPr>
          <a:xfrm>
            <a:off x="4732728" y="168906"/>
            <a:ext cx="1423875" cy="1943722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xmlns="" id="{10A6A9C8-B82B-4F9A-B283-D6803D70953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922" y="1984969"/>
            <a:ext cx="2631419" cy="880742"/>
          </a:xfrm>
          <a:prstGeom prst="rect">
            <a:avLst/>
          </a:prstGeom>
        </p:spPr>
      </p:pic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xmlns="" id="{7B9AFB2E-D90D-4075-8FA5-0C3F871E7079}"/>
              </a:ext>
            </a:extLst>
          </p:cNvPr>
          <p:cNvSpPr txBox="1"/>
          <p:nvPr/>
        </p:nvSpPr>
        <p:spPr>
          <a:xfrm>
            <a:off x="4139240" y="2064631"/>
            <a:ext cx="232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n w="0">
                  <a:noFill/>
                </a:ln>
                <a:effectLst>
                  <a:glow rad="1143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นายกฤษฎา  คำมา</a:t>
            </a:r>
          </a:p>
        </p:txBody>
      </p:sp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xmlns="" id="{9CB66B0E-92CB-4DDC-9139-869B7A73473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3512762"/>
            <a:ext cx="3023419" cy="1440238"/>
          </a:xfrm>
          <a:prstGeom prst="rect">
            <a:avLst/>
          </a:prstGeom>
        </p:spPr>
      </p:pic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xmlns="" id="{E2B75615-8FE6-48CE-960F-7D8AE540C43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144" y="3340538"/>
            <a:ext cx="1733745" cy="484894"/>
          </a:xfrm>
          <a:prstGeom prst="rect">
            <a:avLst/>
          </a:prstGeom>
        </p:spPr>
      </p:pic>
      <p:sp>
        <p:nvSpPr>
          <p:cNvPr id="90" name="กล่องข้อความ 89">
            <a:extLst>
              <a:ext uri="{FF2B5EF4-FFF2-40B4-BE49-F238E27FC236}">
                <a16:creationId xmlns:a16="http://schemas.microsoft.com/office/drawing/2014/main" xmlns="" id="{BD2DE07D-A5AC-4DEF-9720-35CC252F6DAA}"/>
              </a:ext>
            </a:extLst>
          </p:cNvPr>
          <p:cNvSpPr txBox="1"/>
          <p:nvPr/>
        </p:nvSpPr>
        <p:spPr>
          <a:xfrm>
            <a:off x="4586811" y="3358481"/>
            <a:ext cx="1373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ปัญหาอุปสรรค</a:t>
            </a:r>
          </a:p>
        </p:txBody>
      </p:sp>
      <p:pic>
        <p:nvPicPr>
          <p:cNvPr id="91" name="รูปภาพ 90">
            <a:extLst>
              <a:ext uri="{FF2B5EF4-FFF2-40B4-BE49-F238E27FC236}">
                <a16:creationId xmlns:a16="http://schemas.microsoft.com/office/drawing/2014/main" xmlns="" id="{90E3EE87-83C1-4459-BBA6-6869838058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5238371"/>
            <a:ext cx="3023419" cy="3011576"/>
          </a:xfrm>
          <a:prstGeom prst="rect">
            <a:avLst/>
          </a:prstGeom>
        </p:spPr>
      </p:pic>
      <p:pic>
        <p:nvPicPr>
          <p:cNvPr id="92" name="รูปภาพ 91">
            <a:extLst>
              <a:ext uri="{FF2B5EF4-FFF2-40B4-BE49-F238E27FC236}">
                <a16:creationId xmlns:a16="http://schemas.microsoft.com/office/drawing/2014/main" xmlns="" id="{FDFB28D7-DA58-4371-A250-8369ACA129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918" y="5025704"/>
            <a:ext cx="2397562" cy="670551"/>
          </a:xfrm>
          <a:prstGeom prst="rect">
            <a:avLst/>
          </a:prstGeom>
        </p:spPr>
      </p:pic>
      <p:sp>
        <p:nvSpPr>
          <p:cNvPr id="93" name="กล่องข้อความ 92">
            <a:extLst>
              <a:ext uri="{FF2B5EF4-FFF2-40B4-BE49-F238E27FC236}">
                <a16:creationId xmlns:a16="http://schemas.microsoft.com/office/drawing/2014/main" xmlns="" id="{D4D04645-41A3-4DB6-98A0-4A4C959285FA}"/>
              </a:ext>
            </a:extLst>
          </p:cNvPr>
          <p:cNvSpPr txBox="1"/>
          <p:nvPr/>
        </p:nvSpPr>
        <p:spPr>
          <a:xfrm>
            <a:off x="3828266" y="5161364"/>
            <a:ext cx="269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รูปภาพการสอนออนไลน์</a:t>
            </a:r>
          </a:p>
        </p:txBody>
      </p:sp>
      <p:pic>
        <p:nvPicPr>
          <p:cNvPr id="94" name="รูปภาพ 93">
            <a:extLst>
              <a:ext uri="{FF2B5EF4-FFF2-40B4-BE49-F238E27FC236}">
                <a16:creationId xmlns:a16="http://schemas.microsoft.com/office/drawing/2014/main" xmlns="" id="{A7340233-7D69-4FCB-8B7C-C492E746A2A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04" y="8656174"/>
            <a:ext cx="1884385" cy="692266"/>
          </a:xfrm>
          <a:prstGeom prst="rect">
            <a:avLst/>
          </a:prstGeom>
        </p:spPr>
      </p:pic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xmlns="" id="{2DB3E102-248C-4952-A978-5A7C7BD7B740}"/>
              </a:ext>
            </a:extLst>
          </p:cNvPr>
          <p:cNvSpPr txBox="1"/>
          <p:nvPr/>
        </p:nvSpPr>
        <p:spPr>
          <a:xfrm>
            <a:off x="2558177" y="8658387"/>
            <a:ext cx="18633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ลงชื่อ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_______________ 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ผู้รายงาน</a:t>
            </a:r>
          </a:p>
          <a:p>
            <a:pPr algn="ctr"/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นายกฤษฎา  คำมา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ตำแหน่งครู</a:t>
            </a:r>
          </a:p>
        </p:txBody>
      </p:sp>
      <p:pic>
        <p:nvPicPr>
          <p:cNvPr id="96" name="รูปภาพ 95">
            <a:extLst>
              <a:ext uri="{FF2B5EF4-FFF2-40B4-BE49-F238E27FC236}">
                <a16:creationId xmlns:a16="http://schemas.microsoft.com/office/drawing/2014/main" xmlns="" id="{5B510F26-4949-4683-B175-ED5D1D57150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18" y="8653961"/>
            <a:ext cx="1884385" cy="692266"/>
          </a:xfrm>
          <a:prstGeom prst="rect">
            <a:avLst/>
          </a:prstGeom>
        </p:spPr>
      </p:pic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xmlns="" id="{F792F6CC-D851-482F-AE61-A478F586A6C3}"/>
              </a:ext>
            </a:extLst>
          </p:cNvPr>
          <p:cNvSpPr txBox="1"/>
          <p:nvPr/>
        </p:nvSpPr>
        <p:spPr>
          <a:xfrm>
            <a:off x="4689991" y="8656174"/>
            <a:ext cx="18633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ลงชื่อ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_______________ 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ผู้รับรอง</a:t>
            </a:r>
          </a:p>
          <a:p>
            <a:pPr algn="ctr"/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นายห้องสื่อ  ครูคอม</a:t>
            </a:r>
            <a:r>
              <a:rPr lang="en-US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13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ตำแหน่งผู้อำนวยการโรงเรียน</a:t>
            </a:r>
          </a:p>
        </p:txBody>
      </p:sp>
      <p:pic>
        <p:nvPicPr>
          <p:cNvPr id="98" name="รูปภาพ 97">
            <a:extLst>
              <a:ext uri="{FF2B5EF4-FFF2-40B4-BE49-F238E27FC236}">
                <a16:creationId xmlns:a16="http://schemas.microsoft.com/office/drawing/2014/main" xmlns="" id="{2AD0B6EA-DA78-4189-AC22-EB564BC4A6F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1" y="5013979"/>
            <a:ext cx="489734" cy="562019"/>
          </a:xfrm>
          <a:prstGeom prst="rect">
            <a:avLst/>
          </a:prstGeom>
        </p:spPr>
      </p:pic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xmlns="" id="{DF84060F-9CBB-427F-A854-3330B6FCCD3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6" y="6619090"/>
            <a:ext cx="489734" cy="562019"/>
          </a:xfrm>
          <a:prstGeom prst="rect">
            <a:avLst/>
          </a:prstGeom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xmlns="" id="{ABFDAAA7-3B2D-4909-84C7-08D2429E27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81" y="4450787"/>
            <a:ext cx="489734" cy="562019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xmlns="" id="{D4AA3AFE-ED25-4418-AE94-623DB2D8EAF1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3831785" y="5755768"/>
            <a:ext cx="1196586" cy="807394"/>
          </a:xfrm>
          <a:prstGeom prst="rect">
            <a:avLst/>
          </a:prstGeom>
        </p:spPr>
      </p:pic>
      <p:pic>
        <p:nvPicPr>
          <p:cNvPr id="103" name="รูปภาพ 102">
            <a:extLst>
              <a:ext uri="{FF2B5EF4-FFF2-40B4-BE49-F238E27FC236}">
                <a16:creationId xmlns:a16="http://schemas.microsoft.com/office/drawing/2014/main" xmlns="" id="{B48B1E37-753C-4561-92B1-93A8CFB7056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5261778" y="5751713"/>
            <a:ext cx="1196586" cy="807394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xmlns="" id="{D991A6B4-CFFF-4259-AFD8-8EBD26A1758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3849857" y="6680661"/>
            <a:ext cx="1196586" cy="807394"/>
          </a:xfrm>
          <a:prstGeom prst="rect">
            <a:avLst/>
          </a:prstGeom>
        </p:spPr>
      </p:pic>
      <p:pic>
        <p:nvPicPr>
          <p:cNvPr id="105" name="รูปภาพ 104">
            <a:extLst>
              <a:ext uri="{FF2B5EF4-FFF2-40B4-BE49-F238E27FC236}">
                <a16:creationId xmlns:a16="http://schemas.microsoft.com/office/drawing/2014/main" xmlns="" id="{63460A3B-D4D6-4BF3-81D6-6A11B434478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7397"/>
          <a:stretch/>
        </p:blipFill>
        <p:spPr>
          <a:xfrm>
            <a:off x="5279850" y="6676606"/>
            <a:ext cx="1196586" cy="807394"/>
          </a:xfrm>
          <a:prstGeom prst="rect">
            <a:avLst/>
          </a:prstGeom>
        </p:spPr>
      </p:pic>
      <p:pic>
        <p:nvPicPr>
          <p:cNvPr id="102" name="รูปภาพ 101" descr="รูปภาพประกอบด้วย ของเล่น, เวกเตอร์กราฟิก, ตุ๊กต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C7615C3-24AB-40EF-9795-8538B744893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94" y="7752961"/>
            <a:ext cx="761468" cy="578793"/>
          </a:xfrm>
          <a:prstGeom prst="rect">
            <a:avLst/>
          </a:prstGeom>
        </p:spPr>
      </p:pic>
      <p:sp>
        <p:nvSpPr>
          <p:cNvPr id="106" name="กล่องข้อความ 105">
            <a:extLst>
              <a:ext uri="{FF2B5EF4-FFF2-40B4-BE49-F238E27FC236}">
                <a16:creationId xmlns:a16="http://schemas.microsoft.com/office/drawing/2014/main" xmlns="" id="{592A7A26-DA9B-44B6-8FBB-BA77B3606E55}"/>
              </a:ext>
            </a:extLst>
          </p:cNvPr>
          <p:cNvSpPr txBox="1"/>
          <p:nvPr/>
        </p:nvSpPr>
        <p:spPr>
          <a:xfrm>
            <a:off x="397709" y="3926517"/>
            <a:ext cx="2970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นักเรียนมีความรู้และความเข้าใจในเนื้อหาวิชา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และกิจกรรมที่ได้เรียนรู้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นักเรียนมีการเรียนรู้ได้ตามเป้าหมายที่ตั้งไว้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นักเรียนมีความกระตือรือร้นในการเรียนรู้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ที่แปลกใหม่และพร้อมยอมรับการเปลี่ยนแปลง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ตามสถานการณ์</a:t>
            </a:r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xmlns="" id="{5289D3F8-7129-46AC-9D0D-89D785FDC52A}"/>
              </a:ext>
            </a:extLst>
          </p:cNvPr>
          <p:cNvSpPr txBox="1"/>
          <p:nvPr/>
        </p:nvSpPr>
        <p:spPr>
          <a:xfrm>
            <a:off x="394968" y="6173564"/>
            <a:ext cx="297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แผนการจัดการเรียนรู้ แผนที่ 1 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เรื่อง เทคโนโลยีสารสนเทศ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ใบงานที่ 1.1 เรื่อง การใช้งานเทคโนโลยี</a:t>
            </a:r>
          </a:p>
        </p:txBody>
      </p:sp>
      <p:sp>
        <p:nvSpPr>
          <p:cNvPr id="108" name="กล่องข้อความ 107">
            <a:extLst>
              <a:ext uri="{FF2B5EF4-FFF2-40B4-BE49-F238E27FC236}">
                <a16:creationId xmlns:a16="http://schemas.microsoft.com/office/drawing/2014/main" xmlns="" id="{4C8CD37A-002E-4A84-98F1-3DE64CAE3E6C}"/>
              </a:ext>
            </a:extLst>
          </p:cNvPr>
          <p:cNvSpPr txBox="1"/>
          <p:nvPr/>
        </p:nvSpPr>
        <p:spPr>
          <a:xfrm>
            <a:off x="3748904" y="3809528"/>
            <a:ext cx="2970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นักเรียนบางคนมีปัญหาเรื่องการขาดอุปกรณ์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เทคโนโลยีที่ใช้ในการเรียนออนไลน์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สัญญาณอินเตอร์เน็ตที่ไม่เสถียรในบางครั้ง</a:t>
            </a:r>
          </a:p>
          <a:p>
            <a:r>
              <a:rPr lang="th-TH" sz="1600" b="1" dirty="0">
                <a:ln w="0">
                  <a:noFill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&gt; นักเรียนยังขาดสมาธิในการเรียนรู้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157103941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676</Words>
  <Application>Microsoft Office PowerPoint</Application>
  <PresentationFormat>กระดาษ A4 (210x297 มม.)</PresentationFormat>
  <Paragraphs>136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1" baseType="lpstr">
      <vt:lpstr>Angsana New</vt:lpstr>
      <vt:lpstr>Arial</vt:lpstr>
      <vt:lpstr>Calibri</vt:lpstr>
      <vt:lpstr>Calibri Light</vt:lpstr>
      <vt:lpstr>Cordia New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กฤษฎา คำมา</dc:creator>
  <cp:lastModifiedBy>User</cp:lastModifiedBy>
  <cp:revision>14</cp:revision>
  <dcterms:created xsi:type="dcterms:W3CDTF">2021-06-23T15:49:28Z</dcterms:created>
  <dcterms:modified xsi:type="dcterms:W3CDTF">2021-07-01T04:50:39Z</dcterms:modified>
</cp:coreProperties>
</file>