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58000" cy="9144000"/>
  <p:embeddedFontLst>
    <p:embeddedFont>
      <p:font typeface="Angsana New" panose="02020603050405020304" pitchFamily="18" charset="-34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Imsomwhan" pitchFamily="2" charset="0"/>
      <p:regular r:id="rId11"/>
    </p:embeddedFont>
    <p:embeddedFont>
      <p:font typeface="Cordia New" panose="020B0304020202020204" pitchFamily="34" charset="-34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DCEF"/>
    <a:srgbClr val="85BB43"/>
    <a:srgbClr val="F9C97F"/>
    <a:srgbClr val="EF9824"/>
    <a:srgbClr val="5AC0C5"/>
    <a:srgbClr val="EAE6E3"/>
    <a:srgbClr val="D5E9F5"/>
    <a:srgbClr val="9BBBE2"/>
    <a:srgbClr val="F3DEE5"/>
    <a:srgbClr val="C9B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14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tableStyles" Target="tableStyle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94D2D-C3C8-4360-86D1-9039E7D59FD8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D8D6C-2F31-4D78-95BA-52E46DECD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7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5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6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1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9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8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6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76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6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9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B54D9-2DE4-4E22-A922-3CECE1EA92E6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88612-7942-4662-9110-1783C6C07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4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2601321" y="7724134"/>
            <a:ext cx="1987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latin typeface="Imsomwhan" pitchFamily="2" charset="0"/>
                <a:cs typeface="Imsomwhan" pitchFamily="2" charset="0"/>
              </a:rPr>
              <a:t>ครูประจำชั้น</a:t>
            </a:r>
            <a:endParaRPr lang="en-US" sz="2800" dirty="0"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614609" y="1223419"/>
            <a:ext cx="5226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somwhan" pitchFamily="2" charset="0"/>
                <a:cs typeface="Imsomwhan" pitchFamily="2" charset="0"/>
              </a:rPr>
              <a:t>การเยี่ยมบ้านนักเรียน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786567" y="2340885"/>
            <a:ext cx="316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somwhan" pitchFamily="2" charset="0"/>
                <a:cs typeface="Imsomwhan" pitchFamily="2" charset="0"/>
              </a:rPr>
              <a:t>ปีการศึกษา </a:t>
            </a:r>
            <a:r>
              <a:rPr lang="en-US" sz="28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somwhan" pitchFamily="2" charset="0"/>
                <a:cs typeface="Imsomwhan" pitchFamily="2" charset="0"/>
              </a:rPr>
              <a:t>2566</a:t>
            </a:r>
            <a:endParaRPr lang="en-US" sz="28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010969" y="407410"/>
            <a:ext cx="235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somwhan" pitchFamily="2" charset="0"/>
                <a:cs typeface="Imsomwhan" pitchFamily="2" charset="0"/>
              </a:rPr>
              <a:t>แบบบันทึก</a:t>
            </a:r>
            <a:endParaRPr lang="en-US" sz="36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319300" y="8379111"/>
            <a:ext cx="4697303" cy="498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dirty="0" smtClean="0">
                <a:latin typeface="Imsomwhan" pitchFamily="2" charset="0"/>
                <a:cs typeface="Imsomwhan" pitchFamily="2" charset="0"/>
              </a:rPr>
              <a:t>นางสาวห้องเรียน  คอมพิวเตอร์</a:t>
            </a:r>
            <a:endParaRPr lang="en-US" sz="2600" dirty="0"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66255" y="8964074"/>
            <a:ext cx="6397532" cy="407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 smtClean="0">
                <a:latin typeface="Imsomwhan" pitchFamily="2" charset="0"/>
                <a:cs typeface="Imsomwhan" pitchFamily="2" charset="0"/>
              </a:rPr>
              <a:t>โรงเรียนห้องเรียน  คอมพิวเตอร์</a:t>
            </a:r>
            <a:endParaRPr lang="en-US" sz="2000" dirty="0">
              <a:latin typeface="Imsomwhan" pitchFamily="2" charset="0"/>
              <a:cs typeface="Imsomwhan" pitchFamily="2" charset="0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37614" y="9311567"/>
            <a:ext cx="639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Imsomwhan" pitchFamily="2" charset="0"/>
                <a:cs typeface="Imsomwhan" pitchFamily="2" charset="0"/>
              </a:rPr>
              <a:t>สำนักงานเขตพื้นที่ประถมศึกษา ระยอง เขต </a:t>
            </a:r>
            <a:r>
              <a:rPr lang="en-US" dirty="0" smtClean="0">
                <a:latin typeface="Imsomwhan" pitchFamily="2" charset="0"/>
                <a:cs typeface="Imsomwhan" pitchFamily="2" charset="0"/>
              </a:rPr>
              <a:t>1</a:t>
            </a:r>
            <a:endParaRPr lang="en-US" dirty="0">
              <a:latin typeface="Imsomwhan" pitchFamily="2" charset="0"/>
              <a:cs typeface="Imsomwh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89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81407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25</Words>
  <Application>Microsoft Office PowerPoint</Application>
  <PresentationFormat>กระดาษ A4 (210x297 มม.)</PresentationFormat>
  <Paragraphs>7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9" baseType="lpstr">
      <vt:lpstr>Arial</vt:lpstr>
      <vt:lpstr>Angsana New</vt:lpstr>
      <vt:lpstr>Calibri Light</vt:lpstr>
      <vt:lpstr>Imsomwhan</vt:lpstr>
      <vt:lpstr>Cordia New</vt:lpstr>
      <vt:lpstr>Calibri</vt:lpstr>
      <vt:lpstr>ธีมของ Office</vt:lpstr>
      <vt:lpstr>งานนำเสนอ PowerPoint</vt:lpstr>
      <vt:lpstr>งานนำเสนอ PowerPoint</vt:lpstr>
    </vt:vector>
  </TitlesOfParts>
  <Company>Supply Service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บัญชี Microsoft</dc:creator>
  <cp:lastModifiedBy>บัญชี Microsoft</cp:lastModifiedBy>
  <cp:revision>120</cp:revision>
  <dcterms:created xsi:type="dcterms:W3CDTF">2022-05-28T11:24:50Z</dcterms:created>
  <dcterms:modified xsi:type="dcterms:W3CDTF">2023-06-17T16:51:31Z</dcterms:modified>
</cp:coreProperties>
</file>